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804" r:id="rId1"/>
  </p:sldMasterIdLst>
  <p:notesMasterIdLst>
    <p:notesMasterId r:id="rId16"/>
  </p:notesMasterIdLst>
  <p:handoutMasterIdLst>
    <p:handoutMasterId r:id="rId17"/>
  </p:handoutMasterIdLst>
  <p:sldIdLst>
    <p:sldId id="256" r:id="rId2"/>
    <p:sldId id="258" r:id="rId3"/>
    <p:sldId id="259" r:id="rId4"/>
    <p:sldId id="273" r:id="rId5"/>
    <p:sldId id="272" r:id="rId6"/>
    <p:sldId id="261" r:id="rId7"/>
    <p:sldId id="265" r:id="rId8"/>
    <p:sldId id="263" r:id="rId9"/>
    <p:sldId id="266" r:id="rId10"/>
    <p:sldId id="262" r:id="rId11"/>
    <p:sldId id="267" r:id="rId12"/>
    <p:sldId id="268" r:id="rId13"/>
    <p:sldId id="270" r:id="rId14"/>
    <p:sldId id="269" r:id="rId15"/>
  </p:sldIdLst>
  <p:sldSz cx="9144000" cy="6858000" type="screen4x3"/>
  <p:notesSz cx="9144000" cy="6858000"/>
  <p:custShowLst>
    <p:custShow name="Brève présentation Train" id="0">
      <p:sldLst>
        <p:sld r:id="rId2"/>
        <p:sld r:id="rId5"/>
        <p:sld r:id="rId4"/>
        <p:sld r:id="rId6"/>
        <p:sld r:id="rId7"/>
        <p:sld r:id="rId8"/>
        <p:sld r:id="rId9"/>
        <p:sld r:id="rId10"/>
        <p:sld r:id="rId11"/>
        <p:sld r:id="rId12"/>
      </p:sldLst>
    </p:custShow>
  </p:custShow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Introduction" id="{AFC6D333-3DE2-4760-A736-A0C1B37EDD8C}">
          <p14:sldIdLst>
            <p14:sldId id="256"/>
            <p14:sldId id="258"/>
          </p14:sldIdLst>
        </p14:section>
        <p14:section name="Caractéristiques de Trains Canada inc." id="{807A4A90-6CEA-4E6D-869B-66EDD6919072}">
          <p14:sldIdLst>
            <p14:sldId id="259"/>
            <p14:sldId id="273"/>
            <p14:sldId id="272"/>
          </p14:sldIdLst>
        </p14:section>
        <p14:section name="Forfaits de Trains Canada" id="{76DFC470-2DB4-4EF5-AA4C-DF9076EDFE73}">
          <p14:sldIdLst>
            <p14:sldId id="261"/>
            <p14:sldId id="265"/>
            <p14:sldId id="263"/>
            <p14:sldId id="266"/>
            <p14:sldId id="262"/>
            <p14:sldId id="267"/>
          </p14:sldIdLst>
        </p14:section>
        <p14:section name="Données de VTA" id="{A1F2A801-FA02-46E6-9B15-3754EB2E7ADD}">
          <p14:sldIdLst>
            <p14:sldId id="268"/>
            <p14:sldId id="270"/>
            <p14:sldId id="269"/>
          </p14:sldIdLst>
        </p14:section>
      </p14:section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Michèle Simond" initials="MS" lastIdx="8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5BE263C-DBD7-4A20-BB59-AAB30ACAA65A}" styleName="Medium Style 3 - 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619" autoAdjust="0"/>
    <p:restoredTop sz="94684" autoAdjust="0"/>
  </p:normalViewPr>
  <p:slideViewPr>
    <p:cSldViewPr>
      <p:cViewPr varScale="1">
        <p:scale>
          <a:sx n="64" d="100"/>
          <a:sy n="64" d="100"/>
        </p:scale>
        <p:origin x="-397" y="-87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70" d="100"/>
        <a:sy n="70" d="100"/>
      </p:scale>
      <p:origin x="0" y="1581"/>
    </p:cViewPr>
  </p:sorterViewPr>
  <p:notesViewPr>
    <p:cSldViewPr>
      <p:cViewPr varScale="1">
        <p:scale>
          <a:sx n="76" d="100"/>
          <a:sy n="76" d="100"/>
        </p:scale>
        <p:origin x="-798" y="-96"/>
      </p:cViewPr>
      <p:guideLst>
        <p:guide orient="horz" pos="2160"/>
        <p:guide pos="288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commentAuthors" Target="commentAuthors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fr-CA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title>
      <c:tx>
        <c:rich>
          <a:bodyPr/>
          <a:lstStyle/>
          <a:p>
            <a:pPr>
              <a:defRPr lang="fr-CA" sz="1800" baseline="0" noProof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pPr>
            <a:r>
              <a:rPr lang="fr-CA" sz="1800" baseline="0" noProof="0" dirty="0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Sondage sur les vacances</a:t>
            </a:r>
            <a:endParaRPr lang="fr-CA" sz="1800" baseline="0" noProof="0" dirty="0"/>
          </a:p>
        </c:rich>
      </c:tx>
      <c:layout/>
      <c:overlay val="0"/>
      <c:spPr>
        <a:gradFill rotWithShape="1">
          <a:gsLst>
            <a:gs pos="0">
              <a:schemeClr val="accent5"/>
            </a:gs>
            <a:gs pos="100000">
              <a:schemeClr val="accent5">
                <a:shade val="48000"/>
                <a:satMod val="180000"/>
                <a:lumMod val="94000"/>
              </a:schemeClr>
            </a:gs>
            <a:gs pos="100000">
              <a:schemeClr val="accent5">
                <a:shade val="48000"/>
                <a:satMod val="180000"/>
                <a:lumMod val="94000"/>
              </a:schemeClr>
            </a:gs>
          </a:gsLst>
          <a:lin ang="4140000" scaled="1"/>
        </a:gradFill>
        <a:ln w="12700" cap="flat" cmpd="sng" algn="ctr">
          <a:solidFill>
            <a:schemeClr val="accent5"/>
          </a:solidFill>
          <a:prstDash val="solid"/>
        </a:ln>
        <a:effectLst>
          <a:outerShdw blurRad="76200" dist="38100" dir="5400000" rotWithShape="0">
            <a:srgbClr val="000000">
              <a:alpha val="60000"/>
            </a:srgbClr>
          </a:outerShdw>
        </a:effectLst>
        <a:scene3d>
          <a:camera prst="orthographicFront">
            <a:rot lat="0" lon="0" rev="0"/>
          </a:camera>
          <a:lightRig rig="glow" dir="tl">
            <a:rot lat="0" lon="0" rev="19800000"/>
          </a:lightRig>
        </a:scene3d>
        <a:sp3d prstMaterial="metal">
          <a:bevelT w="38100" h="38100"/>
        </a:sp3d>
      </c:spPr>
    </c:title>
    <c:autoTitleDeleted val="0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Train standard</c:v>
                </c:pt>
              </c:strCache>
            </c:strRef>
          </c:tx>
          <c:spPr>
            <a:gradFill flip="none" rotWithShape="1">
              <a:gsLst>
                <a:gs pos="0">
                  <a:schemeClr val="accent1">
                    <a:shade val="30000"/>
                    <a:satMod val="115000"/>
                  </a:schemeClr>
                </a:gs>
                <a:gs pos="50000">
                  <a:schemeClr val="accent1">
                    <a:shade val="67500"/>
                    <a:satMod val="115000"/>
                  </a:schemeClr>
                </a:gs>
                <a:gs pos="100000">
                  <a:schemeClr val="accent1">
                    <a:shade val="100000"/>
                    <a:satMod val="115000"/>
                  </a:schemeClr>
                </a:gs>
              </a:gsLst>
              <a:lin ang="18900000" scaled="1"/>
              <a:tileRect/>
            </a:gradFill>
          </c:spPr>
          <c:invertIfNegative val="0"/>
          <c:dLbls>
            <c:dLbl>
              <c:idx val="1"/>
              <c:layout>
                <c:manualLayout>
                  <c:x val="-5.0000000000000001E-3"/>
                  <c:y val="1.0638297872340425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400" baseline="0"/>
                </a:pPr>
                <a:endParaRPr lang="fr-F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Sheet1!$B$1:$D$1</c:f>
              <c:strCache>
                <c:ptCount val="3"/>
                <c:pt idx="0">
                  <c:v>Prix</c:v>
                </c:pt>
                <c:pt idx="1">
                  <c:v>Sécurité</c:v>
                </c:pt>
                <c:pt idx="2">
                  <c:v>Culture</c:v>
                </c:pt>
              </c:strCache>
            </c:strRef>
          </c:cat>
          <c:val>
            <c:numRef>
              <c:f>Sheet1!$B$2:$D$2</c:f>
              <c:numCache>
                <c:formatCode>0%</c:formatCode>
                <c:ptCount val="3"/>
                <c:pt idx="0">
                  <c:v>0.63</c:v>
                </c:pt>
                <c:pt idx="1">
                  <c:v>0.76</c:v>
                </c:pt>
                <c:pt idx="2">
                  <c:v>0.54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Train de luxe</c:v>
                </c:pt>
              </c:strCache>
            </c:strRef>
          </c:tx>
          <c:invertIfNegative val="0"/>
          <c:dLbls>
            <c:txPr>
              <a:bodyPr/>
              <a:lstStyle/>
              <a:p>
                <a:pPr>
                  <a:defRPr sz="1400" baseline="0"/>
                </a:pPr>
                <a:endParaRPr lang="fr-F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Sheet1!$B$1:$D$1</c:f>
              <c:strCache>
                <c:ptCount val="3"/>
                <c:pt idx="0">
                  <c:v>Prix</c:v>
                </c:pt>
                <c:pt idx="1">
                  <c:v>Sécurité</c:v>
                </c:pt>
                <c:pt idx="2">
                  <c:v>Culture</c:v>
                </c:pt>
              </c:strCache>
            </c:strRef>
          </c:cat>
          <c:val>
            <c:numRef>
              <c:f>Sheet1!$B$3:$D$3</c:f>
              <c:numCache>
                <c:formatCode>0%</c:formatCode>
                <c:ptCount val="3"/>
                <c:pt idx="0">
                  <c:v>0.49</c:v>
                </c:pt>
                <c:pt idx="1">
                  <c:v>0.84</c:v>
                </c:pt>
                <c:pt idx="2">
                  <c:v>0.79</c:v>
                </c:pt>
              </c:numCache>
            </c:numRef>
          </c:val>
        </c:ser>
        <c:ser>
          <c:idx val="2"/>
          <c:order val="2"/>
          <c:tx>
            <c:strRef>
              <c:f>Sheet1!$A$4</c:f>
              <c:strCache>
                <c:ptCount val="1"/>
                <c:pt idx="0">
                  <c:v>Croisière</c:v>
                </c:pt>
              </c:strCache>
            </c:strRef>
          </c:tx>
          <c:invertIfNegative val="0"/>
          <c:dLbls>
            <c:txPr>
              <a:bodyPr/>
              <a:lstStyle/>
              <a:p>
                <a:pPr>
                  <a:defRPr sz="1400" baseline="0"/>
                </a:pPr>
                <a:endParaRPr lang="fr-F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Sheet1!$B$1:$D$1</c:f>
              <c:strCache>
                <c:ptCount val="3"/>
                <c:pt idx="0">
                  <c:v>Prix</c:v>
                </c:pt>
                <c:pt idx="1">
                  <c:v>Sécurité</c:v>
                </c:pt>
                <c:pt idx="2">
                  <c:v>Culture</c:v>
                </c:pt>
              </c:strCache>
            </c:strRef>
          </c:cat>
          <c:val>
            <c:numRef>
              <c:f>Sheet1!$B$4:$D$4</c:f>
              <c:numCache>
                <c:formatCode>0%</c:formatCode>
                <c:ptCount val="3"/>
                <c:pt idx="0">
                  <c:v>0.56999999999999995</c:v>
                </c:pt>
                <c:pt idx="1">
                  <c:v>0.9</c:v>
                </c:pt>
                <c:pt idx="2">
                  <c:v>0.41</c:v>
                </c:pt>
              </c:numCache>
            </c:numRef>
          </c:val>
        </c:ser>
        <c:ser>
          <c:idx val="3"/>
          <c:order val="3"/>
          <c:tx>
            <c:strRef>
              <c:f>Sheet1!$A$5</c:f>
              <c:strCache>
                <c:ptCount val="1"/>
                <c:pt idx="0">
                  <c:v>Classique</c:v>
                </c:pt>
              </c:strCache>
            </c:strRef>
          </c:tx>
          <c:invertIfNegative val="0"/>
          <c:dLbls>
            <c:txPr>
              <a:bodyPr/>
              <a:lstStyle/>
              <a:p>
                <a:pPr>
                  <a:defRPr sz="1400" baseline="0"/>
                </a:pPr>
                <a:endParaRPr lang="fr-F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Sheet1!$B$1:$D$1</c:f>
              <c:strCache>
                <c:ptCount val="3"/>
                <c:pt idx="0">
                  <c:v>Prix</c:v>
                </c:pt>
                <c:pt idx="1">
                  <c:v>Sécurité</c:v>
                </c:pt>
                <c:pt idx="2">
                  <c:v>Culture</c:v>
                </c:pt>
              </c:strCache>
            </c:strRef>
          </c:cat>
          <c:val>
            <c:numRef>
              <c:f>Sheet1!$B$5:$D$5</c:f>
              <c:numCache>
                <c:formatCode>0%</c:formatCode>
                <c:ptCount val="3"/>
                <c:pt idx="0">
                  <c:v>0.71</c:v>
                </c:pt>
                <c:pt idx="1">
                  <c:v>0.56000000000000005</c:v>
                </c:pt>
                <c:pt idx="2">
                  <c:v>0.27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-56"/>
        <c:axId val="33434240"/>
        <c:axId val="33436416"/>
      </c:barChart>
      <c:catAx>
        <c:axId val="33434240"/>
        <c:scaling>
          <c:orientation val="minMax"/>
        </c:scaling>
        <c:delete val="0"/>
        <c:axPos val="l"/>
        <c:title>
          <c:tx>
            <c:rich>
              <a:bodyPr/>
              <a:lstStyle/>
              <a:p>
                <a:pPr>
                  <a:defRPr lang="fr-CA" sz="1700" baseline="0" noProof="0"/>
                </a:pPr>
                <a:r>
                  <a:rPr lang="fr-CA" sz="1700" baseline="0" noProof="0" dirty="0" smtClean="0"/>
                  <a:t> Catégories  </a:t>
                </a:r>
                <a:endParaRPr lang="fr-CA" sz="1700" baseline="0" noProof="0" dirty="0"/>
              </a:p>
            </c:rich>
          </c:tx>
          <c:layout>
            <c:manualLayout>
              <c:xMode val="edge"/>
              <c:yMode val="edge"/>
              <c:x val="1.1666666666666667E-2"/>
              <c:y val="0.31880884570279777"/>
            </c:manualLayout>
          </c:layout>
          <c:overlay val="0"/>
          <c:spPr>
            <a:ln>
              <a:solidFill>
                <a:schemeClr val="accent2"/>
              </a:solidFill>
            </a:ln>
          </c:spPr>
        </c:title>
        <c:majorTickMark val="none"/>
        <c:minorTickMark val="none"/>
        <c:tickLblPos val="nextTo"/>
        <c:spPr>
          <a:noFill/>
          <a:ln w="12700" cap="flat" cmpd="sng" algn="ctr">
            <a:solidFill>
              <a:schemeClr val="accent1"/>
            </a:solidFill>
            <a:prstDash val="solid"/>
          </a:ln>
          <a:effectLst/>
        </c:spPr>
        <c:txPr>
          <a:bodyPr/>
          <a:lstStyle/>
          <a:p>
            <a:pPr>
              <a:defRPr sz="145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33436416"/>
        <c:crosses val="autoZero"/>
        <c:auto val="1"/>
        <c:lblAlgn val="ctr"/>
        <c:lblOffset val="100"/>
        <c:noMultiLvlLbl val="0"/>
      </c:catAx>
      <c:valAx>
        <c:axId val="33436416"/>
        <c:scaling>
          <c:orientation val="minMax"/>
        </c:scaling>
        <c:delete val="0"/>
        <c:axPos val="b"/>
        <c:majorGridlines/>
        <c:minorGridlines/>
        <c:title>
          <c:tx>
            <c:rich>
              <a:bodyPr/>
              <a:lstStyle/>
              <a:p>
                <a:pPr>
                  <a:defRPr lang="fr-CA" sz="1700" baseline="0" noProof="0"/>
                </a:pPr>
                <a:r>
                  <a:rPr lang="fr-CA" sz="1700" baseline="0" noProof="0" dirty="0"/>
                  <a:t>% </a:t>
                </a:r>
                <a:r>
                  <a:rPr lang="fr-CA" sz="1700" baseline="0" noProof="0" dirty="0" smtClean="0"/>
                  <a:t>du total</a:t>
                </a:r>
                <a:endParaRPr lang="fr-CA" sz="1700" baseline="0" noProof="0" dirty="0"/>
              </a:p>
            </c:rich>
          </c:tx>
          <c:layout/>
          <c:overlay val="0"/>
          <c:spPr>
            <a:ln>
              <a:solidFill>
                <a:schemeClr val="accent2"/>
              </a:solidFill>
            </a:ln>
          </c:spPr>
        </c:title>
        <c:numFmt formatCode="0%" sourceLinked="1"/>
        <c:majorTickMark val="out"/>
        <c:minorTickMark val="none"/>
        <c:tickLblPos val="nextTo"/>
        <c:spPr>
          <a:noFill/>
          <a:ln w="12700" cap="flat" cmpd="sng" algn="ctr">
            <a:solidFill>
              <a:schemeClr val="accent1"/>
            </a:solidFill>
            <a:prstDash val="solid"/>
          </a:ln>
          <a:effectLst/>
        </c:spPr>
        <c:txPr>
          <a:bodyPr/>
          <a:lstStyle/>
          <a:p>
            <a:pPr>
              <a:defRPr sz="16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33434240"/>
        <c:crosses val="autoZero"/>
        <c:crossBetween val="between"/>
      </c:valAx>
    </c:plotArea>
    <c:legend>
      <c:legendPos val="r"/>
      <c:layout/>
      <c:overlay val="0"/>
      <c:spPr>
        <a:ln>
          <a:solidFill>
            <a:schemeClr val="accent4"/>
          </a:solidFill>
        </a:ln>
      </c:spPr>
    </c:legend>
    <c:plotVisOnly val="1"/>
    <c:dispBlanksAs val="gap"/>
    <c:showDLblsOverMax val="0"/>
  </c:chart>
  <c:txPr>
    <a:bodyPr/>
    <a:lstStyle/>
    <a:p>
      <a:pPr>
        <a:defRPr sz="1800"/>
      </a:pPr>
      <a:endParaRPr lang="fr-FR"/>
    </a:p>
  </c:txPr>
  <c:externalData r:id="rId1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C085BB0-AFD7-4400-A08A-6DE937C8EE3A}" type="doc">
      <dgm:prSet loTypeId="urn:microsoft.com/office/officeart/2005/8/layout/matrix3" loCatId="matrix" qsTypeId="urn:microsoft.com/office/officeart/2005/8/quickstyle/simple5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840A4103-4F7B-4E4D-8FA0-F90E116C77BC}">
      <dgm:prSet/>
      <dgm:spPr/>
      <dgm:t>
        <a:bodyPr/>
        <a:lstStyle/>
        <a:p>
          <a:pPr rtl="0"/>
          <a:r>
            <a:rPr lang="fr-CA" b="1" noProof="0" dirty="0" smtClean="0"/>
            <a:t>Forfait royal</a:t>
          </a:r>
          <a:endParaRPr lang="fr-CA" noProof="0" dirty="0"/>
        </a:p>
      </dgm:t>
    </dgm:pt>
    <dgm:pt modelId="{70DD6629-AA02-44E9-A2F9-E63F101FF914}" type="parTrans" cxnId="{A6EF7FA0-2E59-4426-8BA0-632045219D6A}">
      <dgm:prSet/>
      <dgm:spPr/>
      <dgm:t>
        <a:bodyPr/>
        <a:lstStyle/>
        <a:p>
          <a:endParaRPr lang="en-US"/>
        </a:p>
      </dgm:t>
    </dgm:pt>
    <dgm:pt modelId="{1679C3F4-0DB7-40C1-82D0-471EB42CEAB5}" type="sibTrans" cxnId="{A6EF7FA0-2E59-4426-8BA0-632045219D6A}">
      <dgm:prSet/>
      <dgm:spPr/>
      <dgm:t>
        <a:bodyPr/>
        <a:lstStyle/>
        <a:p>
          <a:endParaRPr lang="en-US"/>
        </a:p>
      </dgm:t>
    </dgm:pt>
    <dgm:pt modelId="{B651DDC4-D40B-4A3F-BC62-BA3EA232EE3A}">
      <dgm:prSet/>
      <dgm:spPr/>
      <dgm:t>
        <a:bodyPr/>
        <a:lstStyle/>
        <a:p>
          <a:pPr rtl="0"/>
          <a:r>
            <a:rPr lang="fr-CA" b="1" noProof="0" dirty="0" smtClean="0"/>
            <a:t>Forfait </a:t>
          </a:r>
          <a:r>
            <a:rPr lang="fr-CA" b="1" baseline="0" noProof="0" dirty="0" smtClean="0"/>
            <a:t>exclusif</a:t>
          </a:r>
          <a:endParaRPr lang="fr-CA" noProof="0" dirty="0"/>
        </a:p>
      </dgm:t>
    </dgm:pt>
    <dgm:pt modelId="{B75CE688-B4FC-453E-B5BB-3E5251E2063E}" type="parTrans" cxnId="{B61A727B-FC1F-480A-8A88-E35138EB91CC}">
      <dgm:prSet/>
      <dgm:spPr/>
      <dgm:t>
        <a:bodyPr/>
        <a:lstStyle/>
        <a:p>
          <a:endParaRPr lang="en-US"/>
        </a:p>
      </dgm:t>
    </dgm:pt>
    <dgm:pt modelId="{64B39F76-9C33-4814-9921-F075A592A27C}" type="sibTrans" cxnId="{B61A727B-FC1F-480A-8A88-E35138EB91CC}">
      <dgm:prSet/>
      <dgm:spPr/>
      <dgm:t>
        <a:bodyPr/>
        <a:lstStyle/>
        <a:p>
          <a:endParaRPr lang="en-US"/>
        </a:p>
      </dgm:t>
    </dgm:pt>
    <dgm:pt modelId="{AC795A32-7318-4CF7-A8D8-BA05432A8B08}">
      <dgm:prSet/>
      <dgm:spPr/>
      <dgm:t>
        <a:bodyPr/>
        <a:lstStyle/>
        <a:p>
          <a:pPr rtl="0"/>
          <a:r>
            <a:rPr lang="fr-CA" b="1" baseline="0" noProof="0" dirty="0" smtClean="0"/>
            <a:t>Forfait </a:t>
          </a:r>
          <a:br>
            <a:rPr lang="fr-CA" b="1" baseline="0" noProof="0" dirty="0" smtClean="0"/>
          </a:br>
          <a:r>
            <a:rPr lang="fr-CA" b="1" baseline="0" noProof="0" dirty="0" smtClean="0"/>
            <a:t>de luxe</a:t>
          </a:r>
          <a:endParaRPr lang="fr-CA" noProof="0" dirty="0"/>
        </a:p>
      </dgm:t>
    </dgm:pt>
    <dgm:pt modelId="{FD992782-42D6-4FDF-8C9D-363DC67B56E6}" type="parTrans" cxnId="{F74E0882-651F-4E5D-9D5A-17C3B1D55DAA}">
      <dgm:prSet/>
      <dgm:spPr/>
      <dgm:t>
        <a:bodyPr/>
        <a:lstStyle/>
        <a:p>
          <a:endParaRPr lang="en-US"/>
        </a:p>
      </dgm:t>
    </dgm:pt>
    <dgm:pt modelId="{E4491393-1A95-469B-89BC-8BBC0F1B6998}" type="sibTrans" cxnId="{F74E0882-651F-4E5D-9D5A-17C3B1D55DAA}">
      <dgm:prSet/>
      <dgm:spPr/>
      <dgm:t>
        <a:bodyPr/>
        <a:lstStyle/>
        <a:p>
          <a:endParaRPr lang="en-US"/>
        </a:p>
      </dgm:t>
    </dgm:pt>
    <dgm:pt modelId="{DEDCFEBB-E030-4195-B706-40D05B9B2850}">
      <dgm:prSet/>
      <dgm:spPr/>
      <dgm:t>
        <a:bodyPr/>
        <a:lstStyle/>
        <a:p>
          <a:pPr rtl="0"/>
          <a:r>
            <a:rPr lang="fr-CA" b="1" baseline="0" noProof="0" dirty="0" smtClean="0"/>
            <a:t>Forfait classique</a:t>
          </a:r>
          <a:endParaRPr lang="fr-CA" noProof="0" dirty="0"/>
        </a:p>
      </dgm:t>
    </dgm:pt>
    <dgm:pt modelId="{01178190-E13E-44C8-9603-B9615462D4DF}" type="parTrans" cxnId="{E7771D13-0C3D-4149-B170-C25BC6CD02DA}">
      <dgm:prSet/>
      <dgm:spPr/>
      <dgm:t>
        <a:bodyPr/>
        <a:lstStyle/>
        <a:p>
          <a:endParaRPr lang="en-US"/>
        </a:p>
      </dgm:t>
    </dgm:pt>
    <dgm:pt modelId="{E3639C0B-F463-4311-A21D-C62DC8FEC133}" type="sibTrans" cxnId="{E7771D13-0C3D-4149-B170-C25BC6CD02DA}">
      <dgm:prSet/>
      <dgm:spPr/>
      <dgm:t>
        <a:bodyPr/>
        <a:lstStyle/>
        <a:p>
          <a:endParaRPr lang="en-US"/>
        </a:p>
      </dgm:t>
    </dgm:pt>
    <dgm:pt modelId="{52842349-8529-40BE-8A50-6BB8A9DB30BC}" type="pres">
      <dgm:prSet presAssocID="{3C085BB0-AFD7-4400-A08A-6DE937C8EE3A}" presName="matrix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F24ED86F-157F-481A-8CD4-1709413E51EF}" type="pres">
      <dgm:prSet presAssocID="{3C085BB0-AFD7-4400-A08A-6DE937C8EE3A}" presName="diamond" presStyleLbl="bgShp" presStyleIdx="0" presStyleCnt="1"/>
      <dgm:spPr/>
    </dgm:pt>
    <dgm:pt modelId="{ADC2CE15-BE7F-4FDD-A4DA-28EF8A59154E}" type="pres">
      <dgm:prSet presAssocID="{3C085BB0-AFD7-4400-A08A-6DE937C8EE3A}" presName="quad1" presStyleLbl="node1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A7C79F0-C5C5-483A-8666-9CC474B1B7F0}" type="pres">
      <dgm:prSet presAssocID="{3C085BB0-AFD7-4400-A08A-6DE937C8EE3A}" presName="quad2" presStyleLbl="node1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D32BB8D-AF11-416B-8CF7-8AE516501015}" type="pres">
      <dgm:prSet presAssocID="{3C085BB0-AFD7-4400-A08A-6DE937C8EE3A}" presName="quad3" presStyleLbl="node1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CEAE932-E5F7-49C7-AEB9-D1A0E0FD92F5}" type="pres">
      <dgm:prSet presAssocID="{3C085BB0-AFD7-4400-A08A-6DE937C8EE3A}" presName="quad4" presStyleLbl="node1" presStyleIdx="3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DAEA6392-A767-47CE-AA90-187CD0D7074B}" type="presOf" srcId="{3C085BB0-AFD7-4400-A08A-6DE937C8EE3A}" destId="{52842349-8529-40BE-8A50-6BB8A9DB30BC}" srcOrd="0" destOrd="0" presId="urn:microsoft.com/office/officeart/2005/8/layout/matrix3"/>
    <dgm:cxn modelId="{9AB2DEC3-F2F5-4943-917C-0203AF2BE37C}" type="presOf" srcId="{DEDCFEBB-E030-4195-B706-40D05B9B2850}" destId="{9D32BB8D-AF11-416B-8CF7-8AE516501015}" srcOrd="0" destOrd="0" presId="urn:microsoft.com/office/officeart/2005/8/layout/matrix3"/>
    <dgm:cxn modelId="{A6EF7FA0-2E59-4426-8BA0-632045219D6A}" srcId="{3C085BB0-AFD7-4400-A08A-6DE937C8EE3A}" destId="{840A4103-4F7B-4E4D-8FA0-F90E116C77BC}" srcOrd="1" destOrd="0" parTransId="{70DD6629-AA02-44E9-A2F9-E63F101FF914}" sibTransId="{1679C3F4-0DB7-40C1-82D0-471EB42CEAB5}"/>
    <dgm:cxn modelId="{BA630D8C-2DA0-4826-8B54-6D3C9E09BC2C}" type="presOf" srcId="{B651DDC4-D40B-4A3F-BC62-BA3EA232EE3A}" destId="{ADC2CE15-BE7F-4FDD-A4DA-28EF8A59154E}" srcOrd="0" destOrd="0" presId="urn:microsoft.com/office/officeart/2005/8/layout/matrix3"/>
    <dgm:cxn modelId="{346190DE-789F-4072-8F1F-7B8B808423C0}" type="presOf" srcId="{AC795A32-7318-4CF7-A8D8-BA05432A8B08}" destId="{CCEAE932-E5F7-49C7-AEB9-D1A0E0FD92F5}" srcOrd="0" destOrd="0" presId="urn:microsoft.com/office/officeart/2005/8/layout/matrix3"/>
    <dgm:cxn modelId="{B61A727B-FC1F-480A-8A88-E35138EB91CC}" srcId="{3C085BB0-AFD7-4400-A08A-6DE937C8EE3A}" destId="{B651DDC4-D40B-4A3F-BC62-BA3EA232EE3A}" srcOrd="0" destOrd="0" parTransId="{B75CE688-B4FC-453E-B5BB-3E5251E2063E}" sibTransId="{64B39F76-9C33-4814-9921-F075A592A27C}"/>
    <dgm:cxn modelId="{7DC46F65-4F06-473B-995F-9EA4AA24ABA2}" type="presOf" srcId="{840A4103-4F7B-4E4D-8FA0-F90E116C77BC}" destId="{9A7C79F0-C5C5-483A-8666-9CC474B1B7F0}" srcOrd="0" destOrd="0" presId="urn:microsoft.com/office/officeart/2005/8/layout/matrix3"/>
    <dgm:cxn modelId="{E7771D13-0C3D-4149-B170-C25BC6CD02DA}" srcId="{3C085BB0-AFD7-4400-A08A-6DE937C8EE3A}" destId="{DEDCFEBB-E030-4195-B706-40D05B9B2850}" srcOrd="2" destOrd="0" parTransId="{01178190-E13E-44C8-9603-B9615462D4DF}" sibTransId="{E3639C0B-F463-4311-A21D-C62DC8FEC133}"/>
    <dgm:cxn modelId="{F74E0882-651F-4E5D-9D5A-17C3B1D55DAA}" srcId="{3C085BB0-AFD7-4400-A08A-6DE937C8EE3A}" destId="{AC795A32-7318-4CF7-A8D8-BA05432A8B08}" srcOrd="3" destOrd="0" parTransId="{FD992782-42D6-4FDF-8C9D-363DC67B56E6}" sibTransId="{E4491393-1A95-469B-89BC-8BBC0F1B6998}"/>
    <dgm:cxn modelId="{FEAA9132-DDCA-4F09-94B6-7C2B02D9BA67}" type="presParOf" srcId="{52842349-8529-40BE-8A50-6BB8A9DB30BC}" destId="{F24ED86F-157F-481A-8CD4-1709413E51EF}" srcOrd="0" destOrd="0" presId="urn:microsoft.com/office/officeart/2005/8/layout/matrix3"/>
    <dgm:cxn modelId="{2A77E381-A87F-4FAC-B78A-D1865B6FDC1B}" type="presParOf" srcId="{52842349-8529-40BE-8A50-6BB8A9DB30BC}" destId="{ADC2CE15-BE7F-4FDD-A4DA-28EF8A59154E}" srcOrd="1" destOrd="0" presId="urn:microsoft.com/office/officeart/2005/8/layout/matrix3"/>
    <dgm:cxn modelId="{C95A2725-5262-485C-8906-DC2533981093}" type="presParOf" srcId="{52842349-8529-40BE-8A50-6BB8A9DB30BC}" destId="{9A7C79F0-C5C5-483A-8666-9CC474B1B7F0}" srcOrd="2" destOrd="0" presId="urn:microsoft.com/office/officeart/2005/8/layout/matrix3"/>
    <dgm:cxn modelId="{F6E95AAE-16B4-44D5-A82D-83948CC95FC3}" type="presParOf" srcId="{52842349-8529-40BE-8A50-6BB8A9DB30BC}" destId="{9D32BB8D-AF11-416B-8CF7-8AE516501015}" srcOrd="3" destOrd="0" presId="urn:microsoft.com/office/officeart/2005/8/layout/matrix3"/>
    <dgm:cxn modelId="{E067F550-0F16-48F2-8CD8-E971C9A7D7D3}" type="presParOf" srcId="{52842349-8529-40BE-8A50-6BB8A9DB30BC}" destId="{CCEAE932-E5F7-49C7-AEB9-D1A0E0FD92F5}" srcOrd="4" destOrd="0" presId="urn:microsoft.com/office/officeart/2005/8/layout/matrix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24ED86F-157F-481A-8CD4-1709413E51EF}">
      <dsp:nvSpPr>
        <dsp:cNvPr id="0" name=""/>
        <dsp:cNvSpPr/>
      </dsp:nvSpPr>
      <dsp:spPr>
        <a:xfrm>
          <a:off x="972325" y="0"/>
          <a:ext cx="3579849" cy="3579849"/>
        </a:xfrm>
        <a:prstGeom prst="diamond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76200" dist="38100" dir="5400000" rotWithShape="0">
            <a:srgbClr val="000000">
              <a:alpha val="60000"/>
            </a:srgbClr>
          </a:outerShdw>
        </a:effectLst>
        <a:scene3d>
          <a:camera prst="orthographicFront">
            <a:rot lat="0" lon="0" rev="0"/>
          </a:camera>
          <a:lightRig rig="glow" dir="tl">
            <a:rot lat="0" lon="0" rev="19800000"/>
          </a:lightRig>
        </a:scene3d>
        <a:sp3d prstMaterial="metal">
          <a:bevelT w="38100" h="381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ADC2CE15-BE7F-4FDD-A4DA-28EF8A59154E}">
      <dsp:nvSpPr>
        <dsp:cNvPr id="0" name=""/>
        <dsp:cNvSpPr/>
      </dsp:nvSpPr>
      <dsp:spPr>
        <a:xfrm>
          <a:off x="1312411" y="340085"/>
          <a:ext cx="1396141" cy="1396141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48000"/>
                <a:satMod val="180000"/>
                <a:lumMod val="94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48000"/>
                <a:satMod val="180000"/>
                <a:lumMod val="94000"/>
              </a:schemeClr>
            </a:gs>
          </a:gsLst>
          <a:lin ang="4140000" scaled="1"/>
        </a:gradFill>
        <a:ln>
          <a:noFill/>
        </a:ln>
        <a:effectLst>
          <a:outerShdw blurRad="114300" dist="114300" dir="5400000" rotWithShape="0">
            <a:srgbClr val="000000">
              <a:alpha val="70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9800000"/>
          </a:lightRig>
        </a:scene3d>
        <a:sp3d prstMaterial="plastic">
          <a:bevelT w="50800" h="508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CA" sz="2100" b="1" kern="1200" noProof="0" dirty="0" smtClean="0"/>
            <a:t>Forfait </a:t>
          </a:r>
          <a:r>
            <a:rPr lang="fr-CA" sz="2100" b="1" kern="1200" baseline="0" noProof="0" dirty="0" smtClean="0"/>
            <a:t>exclusif</a:t>
          </a:r>
          <a:endParaRPr lang="fr-CA" sz="2100" kern="1200" noProof="0" dirty="0"/>
        </a:p>
      </dsp:txBody>
      <dsp:txXfrm>
        <a:off x="1380565" y="408239"/>
        <a:ext cx="1259833" cy="1259833"/>
      </dsp:txXfrm>
    </dsp:sp>
    <dsp:sp modelId="{9A7C79F0-C5C5-483A-8666-9CC474B1B7F0}">
      <dsp:nvSpPr>
        <dsp:cNvPr id="0" name=""/>
        <dsp:cNvSpPr/>
      </dsp:nvSpPr>
      <dsp:spPr>
        <a:xfrm>
          <a:off x="2815947" y="340085"/>
          <a:ext cx="1396141" cy="1396141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48000"/>
                <a:satMod val="180000"/>
                <a:lumMod val="94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48000"/>
                <a:satMod val="180000"/>
                <a:lumMod val="94000"/>
              </a:schemeClr>
            </a:gs>
          </a:gsLst>
          <a:lin ang="4140000" scaled="1"/>
        </a:gradFill>
        <a:ln>
          <a:noFill/>
        </a:ln>
        <a:effectLst>
          <a:outerShdw blurRad="114300" dist="114300" dir="5400000" rotWithShape="0">
            <a:srgbClr val="000000">
              <a:alpha val="70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9800000"/>
          </a:lightRig>
        </a:scene3d>
        <a:sp3d prstMaterial="plastic">
          <a:bevelT w="50800" h="508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CA" sz="2100" b="1" kern="1200" noProof="0" dirty="0" smtClean="0"/>
            <a:t>Forfait royal</a:t>
          </a:r>
          <a:endParaRPr lang="fr-CA" sz="2100" kern="1200" noProof="0" dirty="0"/>
        </a:p>
      </dsp:txBody>
      <dsp:txXfrm>
        <a:off x="2884101" y="408239"/>
        <a:ext cx="1259833" cy="1259833"/>
      </dsp:txXfrm>
    </dsp:sp>
    <dsp:sp modelId="{9D32BB8D-AF11-416B-8CF7-8AE516501015}">
      <dsp:nvSpPr>
        <dsp:cNvPr id="0" name=""/>
        <dsp:cNvSpPr/>
      </dsp:nvSpPr>
      <dsp:spPr>
        <a:xfrm>
          <a:off x="1312411" y="1843622"/>
          <a:ext cx="1396141" cy="1396141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48000"/>
                <a:satMod val="180000"/>
                <a:lumMod val="94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48000"/>
                <a:satMod val="180000"/>
                <a:lumMod val="94000"/>
              </a:schemeClr>
            </a:gs>
          </a:gsLst>
          <a:lin ang="4140000" scaled="1"/>
        </a:gradFill>
        <a:ln>
          <a:noFill/>
        </a:ln>
        <a:effectLst>
          <a:outerShdw blurRad="114300" dist="114300" dir="5400000" rotWithShape="0">
            <a:srgbClr val="000000">
              <a:alpha val="70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9800000"/>
          </a:lightRig>
        </a:scene3d>
        <a:sp3d prstMaterial="plastic">
          <a:bevelT w="50800" h="508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CA" sz="2100" b="1" kern="1200" baseline="0" noProof="0" dirty="0" smtClean="0"/>
            <a:t>Forfait classique</a:t>
          </a:r>
          <a:endParaRPr lang="fr-CA" sz="2100" kern="1200" noProof="0" dirty="0"/>
        </a:p>
      </dsp:txBody>
      <dsp:txXfrm>
        <a:off x="1380565" y="1911776"/>
        <a:ext cx="1259833" cy="1259833"/>
      </dsp:txXfrm>
    </dsp:sp>
    <dsp:sp modelId="{CCEAE932-E5F7-49C7-AEB9-D1A0E0FD92F5}">
      <dsp:nvSpPr>
        <dsp:cNvPr id="0" name=""/>
        <dsp:cNvSpPr/>
      </dsp:nvSpPr>
      <dsp:spPr>
        <a:xfrm>
          <a:off x="2815947" y="1843622"/>
          <a:ext cx="1396141" cy="1396141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48000"/>
                <a:satMod val="180000"/>
                <a:lumMod val="94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48000"/>
                <a:satMod val="180000"/>
                <a:lumMod val="94000"/>
              </a:schemeClr>
            </a:gs>
          </a:gsLst>
          <a:lin ang="4140000" scaled="1"/>
        </a:gradFill>
        <a:ln>
          <a:noFill/>
        </a:ln>
        <a:effectLst>
          <a:outerShdw blurRad="114300" dist="114300" dir="5400000" rotWithShape="0">
            <a:srgbClr val="000000">
              <a:alpha val="70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9800000"/>
          </a:lightRig>
        </a:scene3d>
        <a:sp3d prstMaterial="plastic">
          <a:bevelT w="50800" h="508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CA" sz="2100" b="1" kern="1200" baseline="0" noProof="0" dirty="0" smtClean="0"/>
            <a:t>Forfait </a:t>
          </a:r>
          <a:br>
            <a:rPr lang="fr-CA" sz="2100" b="1" kern="1200" baseline="0" noProof="0" dirty="0" smtClean="0"/>
          </a:br>
          <a:r>
            <a:rPr lang="fr-CA" sz="2100" b="1" kern="1200" baseline="0" noProof="0" dirty="0" smtClean="0"/>
            <a:t>de luxe</a:t>
          </a:r>
          <a:endParaRPr lang="fr-CA" sz="2100" kern="1200" noProof="0" dirty="0"/>
        </a:p>
      </dsp:txBody>
      <dsp:txXfrm>
        <a:off x="2884101" y="1911776"/>
        <a:ext cx="1259833" cy="125983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matrix3">
  <dgm:title val=""/>
  <dgm:desc val=""/>
  <dgm:catLst>
    <dgm:cat type="matrix" pri="1000"/>
    <dgm:cat type="convert" pri="18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0" destOrd="0"/>
        <dgm:cxn modelId="8" srcId="0" destId="4" srcOrd="1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matrix">
    <dgm:varLst>
      <dgm:chMax val="1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w" for="ch" forName="diamond" refType="w"/>
          <dgm:constr type="h" for="ch" forName="diamond" refType="h"/>
          <dgm:constr type="w" for="ch" forName="quad1" refType="w" fact="0.39"/>
          <dgm:constr type="h" for="ch" forName="quad1" refType="h" fact="0.39"/>
          <dgm:constr type="ctrX" for="ch" forName="quad1" refType="w" fact="0.29"/>
          <dgm:constr type="ctrY" for="ch" forName="quad1" refType="h" fact="0.29"/>
          <dgm:constr type="w" for="ch" forName="quad2" refType="w" fact="0.39"/>
          <dgm:constr type="h" for="ch" forName="quad2" refType="h" fact="0.39"/>
          <dgm:constr type="ctrX" for="ch" forName="quad2" refType="w" fact="0.71"/>
          <dgm:constr type="ctrY" for="ch" forName="quad2" refType="h" fact="0.29"/>
          <dgm:constr type="w" for="ch" forName="quad3" refType="w" fact="0.39"/>
          <dgm:constr type="h" for="ch" forName="quad3" refType="h" fact="0.39"/>
          <dgm:constr type="ctrX" for="ch" forName="quad3" refType="w" fact="0.29"/>
          <dgm:constr type="ctrY" for="ch" forName="quad3" refType="h" fact="0.71"/>
          <dgm:constr type="w" for="ch" forName="quad4" refType="w" fact="0.39"/>
          <dgm:constr type="h" for="ch" forName="quad4" refType="h" fact="0.39"/>
          <dgm:constr type="ctrX" for="ch" forName="quad4" refType="w" fact="0.71"/>
          <dgm:constr type="ctrY" for="ch" forName="quad4" refType="h" fact="0.71"/>
          <dgm:constr type="primFontSz" for="des" ptType="node" op="equ" val="65"/>
        </dgm:constrLst>
      </dgm:if>
      <dgm:else name="Name2">
        <dgm:constrLst>
          <dgm:constr type="w" for="ch" forName="diamond" refType="w"/>
          <dgm:constr type="h" for="ch" forName="diamond" refType="h"/>
          <dgm:constr type="w" for="ch" forName="quad1" refType="w" fact="0.39"/>
          <dgm:constr type="h" for="ch" forName="quad1" refType="h" fact="0.39"/>
          <dgm:constr type="ctrX" for="ch" forName="quad1" refType="w" fact="0.71"/>
          <dgm:constr type="ctrY" for="ch" forName="quad1" refType="h" fact="0.29"/>
          <dgm:constr type="w" for="ch" forName="quad2" refType="w" fact="0.39"/>
          <dgm:constr type="h" for="ch" forName="quad2" refType="h" fact="0.39"/>
          <dgm:constr type="ctrX" for="ch" forName="quad2" refType="w" fact="0.29"/>
          <dgm:constr type="ctrY" for="ch" forName="quad2" refType="h" fact="0.29"/>
          <dgm:constr type="w" for="ch" forName="quad3" refType="w" fact="0.39"/>
          <dgm:constr type="h" for="ch" forName="quad3" refType="h" fact="0.39"/>
          <dgm:constr type="ctrX" for="ch" forName="quad3" refType="w" fact="0.71"/>
          <dgm:constr type="ctrY" for="ch" forName="quad3" refType="h" fact="0.71"/>
          <dgm:constr type="w" for="ch" forName="quad4" refType="w" fact="0.39"/>
          <dgm:constr type="h" for="ch" forName="quad4" refType="h" fact="0.39"/>
          <dgm:constr type="ctrX" for="ch" forName="quad4" refType="w" fact="0.29"/>
          <dgm:constr type="ctrY" for="ch" forName="quad4" refType="h" fact="0.71"/>
          <dgm:constr type="primFontSz" for="des" ptType="node" op="equ" val="65"/>
        </dgm:constrLst>
      </dgm:else>
    </dgm:choose>
    <dgm:ruleLst/>
    <dgm:choose name="Name3">
      <dgm:if name="Name4" axis="ch" ptType="node" func="cnt" op="gte" val="1">
        <dgm:layoutNode name="diamond" styleLbl="bgShp">
          <dgm:alg type="sp"/>
          <dgm:shape xmlns:r="http://schemas.openxmlformats.org/officeDocument/2006/relationships" type="diamond" r:blip="">
            <dgm:adjLst/>
          </dgm:shape>
          <dgm:presOf/>
          <dgm:constrLst>
            <dgm:constr type="w" refType="h" op="equ"/>
          </dgm:constrLst>
          <dgm:ruleLst/>
        </dgm:layoutNode>
        <dgm:layoutNode name="quad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3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4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5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 dirty="0" smtClean="0"/>
              <a:t>Canadian Train Tours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651391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US" dirty="0" smtClean="0"/>
              <a:t>Your Name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5179484" y="651391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7E812DD-DA00-492D-84DA-72BA799D2607}" type="slidenum">
              <a:rPr lang="en-US" smtClean="0"/>
              <a:t>‹N°›</a:t>
            </a:fld>
            <a:endParaRPr lang="en-US"/>
          </a:p>
        </p:txBody>
      </p:sp>
      <p:sp>
        <p:nvSpPr>
          <p:cNvPr id="6" name="Date Placeholder 5"/>
          <p:cNvSpPr>
            <a:spLocks noGrp="1"/>
          </p:cNvSpPr>
          <p:nvPr>
            <p:ph type="dt" sz="quarter" idx="1"/>
          </p:nvPr>
        </p:nvSpPr>
        <p:spPr>
          <a:xfrm>
            <a:off x="5179484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CF31DFE-932F-4766-84AE-CD51E590EEA4}" type="datetimeFigureOut">
              <a:rPr lang="en-US" smtClean="0"/>
              <a:t>4/2/2011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354289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79484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en-US" dirty="0" smtClean="0"/>
              <a:t>2/18/2013</a:t>
            </a:r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4350"/>
            <a:ext cx="3429000" cy="25717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7550"/>
            <a:ext cx="7315200" cy="30861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1391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US" smtClean="0"/>
              <a:t>Your Name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79484" y="651391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6937BCE-ECB2-4BC6-8924-281B9CBC1BED}" type="slidenum">
              <a:rPr lang="en-US" smtClean="0"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6900222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857500" y="514350"/>
            <a:ext cx="3429000" cy="25717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56783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857500" y="514350"/>
            <a:ext cx="3429000" cy="25717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7230566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857500" y="514350"/>
            <a:ext cx="3429000" cy="25717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1139196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74530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1998505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9545009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400129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2137251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29797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ight Triangle 6"/>
          <p:cNvSpPr/>
          <p:nvPr/>
        </p:nvSpPr>
        <p:spPr>
          <a:xfrm>
            <a:off x="1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Freeform 7"/>
          <p:cNvSpPr/>
          <p:nvPr/>
        </p:nvSpPr>
        <p:spPr>
          <a:xfrm>
            <a:off x="-2377" y="-925"/>
            <a:ext cx="9146380" cy="6858925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 noProof="0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19140000">
            <a:off x="817116" y="1730403"/>
            <a:ext cx="5648623" cy="1204306"/>
          </a:xfrm>
        </p:spPr>
        <p:txBody>
          <a:bodyPr bIns="9144" anchor="b"/>
          <a:lstStyle>
            <a:lvl1pPr>
              <a:defRPr sz="3200"/>
            </a:lvl1pPr>
          </a:lstStyle>
          <a:p>
            <a:r>
              <a:rPr lang="fr-CA" noProof="0" smtClean="0"/>
              <a:t>Click to edit Master title style</a:t>
            </a:r>
            <a:endParaRPr lang="fr-CA" noProof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19140000">
            <a:off x="1212277" y="2470925"/>
            <a:ext cx="6511131" cy="329259"/>
          </a:xfrm>
        </p:spPr>
        <p:txBody>
          <a:bodyPr tIns="9144">
            <a:normAutofit/>
          </a:bodyPr>
          <a:lstStyle>
            <a:lvl1pPr marL="0" indent="0" algn="l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fr-CA" noProof="0" smtClean="0"/>
              <a:t>Click to edit Master subtitle style</a:t>
            </a:r>
            <a:endParaRPr lang="fr-CA" noProof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CA" noProof="0" dirty="0" smtClean="0"/>
              <a:t>2/16/2013</a:t>
            </a:r>
            <a:endParaRPr lang="fr-CA" noProof="0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30F49E-8A71-41F9-8B1F-147EC8BCBAE9}" type="slidenum">
              <a:rPr lang="en-US" smtClean="0"/>
              <a:t>‹N°›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glitter dir="u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noProof="0" smtClean="0"/>
              <a:t>Click to edit Master title style</a:t>
            </a:r>
            <a:endParaRPr lang="fr-CA" noProof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CA" noProof="0" smtClean="0"/>
              <a:t>Click to edit Master text styles</a:t>
            </a:r>
          </a:p>
          <a:p>
            <a:pPr lvl="1"/>
            <a:r>
              <a:rPr lang="fr-CA" noProof="0" smtClean="0"/>
              <a:t>Second level</a:t>
            </a:r>
          </a:p>
          <a:p>
            <a:pPr lvl="2"/>
            <a:r>
              <a:rPr lang="fr-CA" noProof="0" smtClean="0"/>
              <a:t>Third level</a:t>
            </a:r>
          </a:p>
          <a:p>
            <a:pPr lvl="3"/>
            <a:r>
              <a:rPr lang="fr-CA" noProof="0" smtClean="0"/>
              <a:t>Fourth level</a:t>
            </a:r>
          </a:p>
          <a:p>
            <a:pPr lvl="4"/>
            <a:r>
              <a:rPr lang="fr-CA" noProof="0" smtClean="0"/>
              <a:t>Fifth level</a:t>
            </a:r>
            <a:endParaRPr lang="fr-CA" noProof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CA" noProof="0" smtClean="0"/>
              <a:t>2/16/2013</a:t>
            </a:r>
            <a:endParaRPr lang="fr-CA" noProof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 noProof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30F49E-8A71-41F9-8B1F-147EC8BCBAE9}" type="slidenum">
              <a:rPr lang="en-US" smtClean="0"/>
              <a:t>‹N°›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glitter dir="u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4678362"/>
          </a:xfrm>
        </p:spPr>
        <p:txBody>
          <a:bodyPr vert="eaVert"/>
          <a:lstStyle/>
          <a:p>
            <a:r>
              <a:rPr lang="fr-CA" noProof="0" smtClean="0"/>
              <a:t>Click to edit Master title style</a:t>
            </a:r>
            <a:endParaRPr lang="fr-CA" noProof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4678362"/>
          </a:xfrm>
        </p:spPr>
        <p:txBody>
          <a:bodyPr vert="eaVert"/>
          <a:lstStyle/>
          <a:p>
            <a:pPr lvl="0"/>
            <a:r>
              <a:rPr lang="fr-CA" noProof="0" smtClean="0"/>
              <a:t>Click to edit Master text styles</a:t>
            </a:r>
          </a:p>
          <a:p>
            <a:pPr lvl="1"/>
            <a:r>
              <a:rPr lang="fr-CA" noProof="0" smtClean="0"/>
              <a:t>Second level</a:t>
            </a:r>
          </a:p>
          <a:p>
            <a:pPr lvl="2"/>
            <a:r>
              <a:rPr lang="fr-CA" noProof="0" smtClean="0"/>
              <a:t>Third level</a:t>
            </a:r>
          </a:p>
          <a:p>
            <a:pPr lvl="3"/>
            <a:r>
              <a:rPr lang="fr-CA" noProof="0" smtClean="0"/>
              <a:t>Fourth level</a:t>
            </a:r>
          </a:p>
          <a:p>
            <a:pPr lvl="4"/>
            <a:r>
              <a:rPr lang="fr-CA" noProof="0" smtClean="0"/>
              <a:t>Fifth level</a:t>
            </a:r>
            <a:endParaRPr lang="fr-CA" noProof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CA" noProof="0" smtClean="0"/>
              <a:t>2/16/2013</a:t>
            </a:r>
            <a:endParaRPr lang="fr-CA" noProof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 noProof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30F49E-8A71-41F9-8B1F-147EC8BCBAE9}" type="slidenum">
              <a:rPr lang="fr-CA" noProof="0" smtClean="0"/>
              <a:t>‹N°›</a:t>
            </a:fld>
            <a:endParaRPr lang="fr-CA" noProof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glitter dir="u"/>
      </p:transition>
    </mc:Choice>
    <mc:Fallback xmlns="">
      <p:transition spd="slow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noProof="0" smtClean="0"/>
              <a:t>Click to edit Master title style</a:t>
            </a:r>
            <a:endParaRPr lang="fr-CA" noProof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fr-CA" noProof="0" smtClean="0"/>
              <a:t>Click to edit Master text styles</a:t>
            </a:r>
          </a:p>
          <a:p>
            <a:pPr lvl="1"/>
            <a:r>
              <a:rPr lang="fr-CA" noProof="0" smtClean="0"/>
              <a:t>Second level</a:t>
            </a:r>
          </a:p>
          <a:p>
            <a:pPr lvl="2"/>
            <a:r>
              <a:rPr lang="fr-CA" noProof="0" smtClean="0"/>
              <a:t>Third level</a:t>
            </a:r>
          </a:p>
          <a:p>
            <a:pPr lvl="3"/>
            <a:r>
              <a:rPr lang="fr-CA" noProof="0" smtClean="0"/>
              <a:t>Fourth level</a:t>
            </a:r>
          </a:p>
          <a:p>
            <a:pPr lvl="4"/>
            <a:r>
              <a:rPr lang="fr-CA" noProof="0" smtClean="0"/>
              <a:t>Fifth level</a:t>
            </a:r>
            <a:endParaRPr lang="fr-CA" noProof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CA" noProof="0" smtClean="0"/>
              <a:t>2/16/2013</a:t>
            </a:r>
            <a:endParaRPr lang="fr-CA" noProof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 noProof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1608FF-C342-4F52-BEE9-EB2A449032CF}" type="slidenum">
              <a:rPr lang="fr-CA" noProof="0" smtClean="0"/>
              <a:t>‹N°›</a:t>
            </a:fld>
            <a:endParaRPr lang="fr-CA" noProof="0"/>
          </a:p>
        </p:txBody>
      </p:sp>
    </p:spTree>
    <p:extLst>
      <p:ext uri="{BB962C8B-B14F-4D97-AF65-F5344CB8AC3E}">
        <p14:creationId xmlns:p14="http://schemas.microsoft.com/office/powerpoint/2010/main" val="9657841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glitter dir="u"/>
      </p:transition>
    </mc:Choice>
    <mc:Fallback xmlns="">
      <p:transition spd="slow">
        <p:fade/>
      </p:transition>
    </mc:Fallback>
  </mc:AlternateContent>
  <p:timing>
    <p:tnLst>
      <p:par>
        <p:cTn id="1" dur="0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/>
          <p:cNvSpPr>
            <a:spLocks noGrp="1"/>
          </p:cNvSpPr>
          <p:nvPr>
            <p:ph type="pic" sz="quarter" idx="13"/>
          </p:nvPr>
        </p:nvSpPr>
        <p:spPr>
          <a:xfrm>
            <a:off x="914400" y="1143000"/>
            <a:ext cx="1371600" cy="1371600"/>
          </a:xfrm>
        </p:spPr>
        <p:txBody>
          <a:bodyPr/>
          <a:lstStyle/>
          <a:p>
            <a:endParaRPr lang="fr-CA" noProof="0"/>
          </a:p>
        </p:txBody>
      </p:sp>
      <p:sp>
        <p:nvSpPr>
          <p:cNvPr id="11" name="Picture Placeholder 9"/>
          <p:cNvSpPr>
            <a:spLocks noGrp="1"/>
          </p:cNvSpPr>
          <p:nvPr>
            <p:ph type="pic" sz="quarter" idx="14"/>
          </p:nvPr>
        </p:nvSpPr>
        <p:spPr>
          <a:xfrm>
            <a:off x="6981701" y="3352800"/>
            <a:ext cx="1371600" cy="1371600"/>
          </a:xfrm>
        </p:spPr>
        <p:txBody>
          <a:bodyPr/>
          <a:lstStyle/>
          <a:p>
            <a:endParaRPr lang="fr-CA" noProof="0"/>
          </a:p>
        </p:txBody>
      </p:sp>
      <p:sp>
        <p:nvSpPr>
          <p:cNvPr id="12" name="Picture Placeholder 9"/>
          <p:cNvSpPr>
            <a:spLocks noGrp="1"/>
          </p:cNvSpPr>
          <p:nvPr>
            <p:ph type="pic" sz="quarter" idx="15"/>
          </p:nvPr>
        </p:nvSpPr>
        <p:spPr>
          <a:xfrm>
            <a:off x="914400" y="3352800"/>
            <a:ext cx="1371600" cy="1371600"/>
          </a:xfrm>
        </p:spPr>
        <p:txBody>
          <a:bodyPr/>
          <a:lstStyle/>
          <a:p>
            <a:endParaRPr lang="fr-CA" noProof="0"/>
          </a:p>
        </p:txBody>
      </p:sp>
      <p:sp>
        <p:nvSpPr>
          <p:cNvPr id="13" name="Picture Placeholder 9"/>
          <p:cNvSpPr>
            <a:spLocks noGrp="1"/>
          </p:cNvSpPr>
          <p:nvPr>
            <p:ph type="pic" sz="quarter" idx="16"/>
          </p:nvPr>
        </p:nvSpPr>
        <p:spPr>
          <a:xfrm>
            <a:off x="6988175" y="1143000"/>
            <a:ext cx="1371600" cy="1371600"/>
          </a:xfrm>
        </p:spPr>
        <p:txBody>
          <a:bodyPr/>
          <a:lstStyle/>
          <a:p>
            <a:endParaRPr lang="fr-CA" noProof="0"/>
          </a:p>
        </p:txBody>
      </p:sp>
      <p:sp>
        <p:nvSpPr>
          <p:cNvPr id="14" name="Picture Placeholder 9"/>
          <p:cNvSpPr>
            <a:spLocks noGrp="1"/>
          </p:cNvSpPr>
          <p:nvPr>
            <p:ph type="pic" sz="quarter" idx="17"/>
          </p:nvPr>
        </p:nvSpPr>
        <p:spPr>
          <a:xfrm>
            <a:off x="4963584" y="1143000"/>
            <a:ext cx="1371600" cy="1371600"/>
          </a:xfrm>
        </p:spPr>
        <p:txBody>
          <a:bodyPr/>
          <a:lstStyle/>
          <a:p>
            <a:endParaRPr lang="fr-CA" noProof="0"/>
          </a:p>
        </p:txBody>
      </p:sp>
      <p:sp>
        <p:nvSpPr>
          <p:cNvPr id="15" name="Picture Placeholder 9"/>
          <p:cNvSpPr>
            <a:spLocks noGrp="1"/>
          </p:cNvSpPr>
          <p:nvPr>
            <p:ph type="pic" sz="quarter" idx="18"/>
          </p:nvPr>
        </p:nvSpPr>
        <p:spPr>
          <a:xfrm>
            <a:off x="2938992" y="1143000"/>
            <a:ext cx="1371600" cy="1371600"/>
          </a:xfrm>
        </p:spPr>
        <p:txBody>
          <a:bodyPr/>
          <a:lstStyle/>
          <a:p>
            <a:endParaRPr lang="fr-CA" noProof="0"/>
          </a:p>
        </p:txBody>
      </p:sp>
      <p:sp>
        <p:nvSpPr>
          <p:cNvPr id="16" name="Picture Placeholder 9"/>
          <p:cNvSpPr>
            <a:spLocks noGrp="1"/>
          </p:cNvSpPr>
          <p:nvPr>
            <p:ph type="pic" sz="quarter" idx="19"/>
          </p:nvPr>
        </p:nvSpPr>
        <p:spPr>
          <a:xfrm>
            <a:off x="2936835" y="3352800"/>
            <a:ext cx="1371600" cy="1371600"/>
          </a:xfrm>
        </p:spPr>
        <p:txBody>
          <a:bodyPr/>
          <a:lstStyle/>
          <a:p>
            <a:endParaRPr lang="fr-CA" noProof="0"/>
          </a:p>
        </p:txBody>
      </p:sp>
      <p:sp>
        <p:nvSpPr>
          <p:cNvPr id="17" name="Picture Placeholder 9"/>
          <p:cNvSpPr>
            <a:spLocks noGrp="1"/>
          </p:cNvSpPr>
          <p:nvPr>
            <p:ph type="pic" sz="quarter" idx="20"/>
          </p:nvPr>
        </p:nvSpPr>
        <p:spPr>
          <a:xfrm>
            <a:off x="4959268" y="3352800"/>
            <a:ext cx="1371600" cy="1371600"/>
          </a:xfrm>
        </p:spPr>
        <p:txBody>
          <a:bodyPr/>
          <a:lstStyle/>
          <a:p>
            <a:endParaRPr lang="fr-CA" noProof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1"/>
          </p:nvPr>
        </p:nvSpPr>
        <p:spPr/>
        <p:txBody>
          <a:bodyPr/>
          <a:lstStyle/>
          <a:p>
            <a:r>
              <a:rPr lang="fr-CA" noProof="0" smtClean="0"/>
              <a:t>2/16/2013</a:t>
            </a:r>
            <a:endParaRPr lang="fr-CA" noProof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22"/>
          </p:nvPr>
        </p:nvSpPr>
        <p:spPr/>
        <p:txBody>
          <a:bodyPr/>
          <a:lstStyle/>
          <a:p>
            <a:endParaRPr lang="fr-CA" noProof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23"/>
          </p:nvPr>
        </p:nvSpPr>
        <p:spPr/>
        <p:txBody>
          <a:bodyPr/>
          <a:lstStyle/>
          <a:p>
            <a:fld id="{1130F49E-8A71-41F9-8B1F-147EC8BCBAE9}" type="slidenum">
              <a:rPr lang="en-US" smtClean="0"/>
              <a:t>‹N°›</a:t>
            </a:fld>
            <a:endParaRPr lang="en-US" dirty="0"/>
          </a:p>
        </p:txBody>
      </p:sp>
      <p:sp>
        <p:nvSpPr>
          <p:cNvPr id="18" name="Title 1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noProof="0" smtClean="0"/>
              <a:t>Click to edit Master title style</a:t>
            </a:r>
            <a:endParaRPr lang="fr-CA" noProof="0"/>
          </a:p>
        </p:txBody>
      </p:sp>
    </p:spTree>
    <p:extLst>
      <p:ext uri="{BB962C8B-B14F-4D97-AF65-F5344CB8AC3E}">
        <p14:creationId xmlns:p14="http://schemas.microsoft.com/office/powerpoint/2010/main" val="3125553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glitter dir="u"/>
      </p:transition>
    </mc:Choice>
    <mc:Fallback xmlns="">
      <p:transition spd="slow">
        <p:fade/>
      </p:transition>
    </mc:Fallback>
  </mc:AlternateContent>
  <p:timing>
    <p:tnLst>
      <p:par>
        <p:cTn id="1" dur="0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noProof="0" smtClean="0"/>
              <a:t>Click to edit Master title style</a:t>
            </a:r>
            <a:endParaRPr lang="fr-CA" noProof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CA" noProof="0" dirty="0" smtClean="0"/>
              <a:t>2/16/2013</a:t>
            </a:r>
            <a:endParaRPr lang="fr-CA" noProof="0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 noProof="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30F49E-8A71-41F9-8B1F-147EC8BCBAE9}" type="slidenum">
              <a:rPr lang="fr-CA" noProof="0" smtClean="0"/>
              <a:t>‹N°›</a:t>
            </a:fld>
            <a:endParaRPr lang="fr-CA" noProof="0" dirty="0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843148" y="1219200"/>
            <a:ext cx="7493330" cy="3581400"/>
          </a:xfrm>
        </p:spPr>
        <p:txBody>
          <a:bodyPr/>
          <a:lstStyle/>
          <a:p>
            <a:pPr lvl="0"/>
            <a:r>
              <a:rPr lang="fr-CA" noProof="0" smtClean="0"/>
              <a:t>Click to edit Master text styles</a:t>
            </a:r>
          </a:p>
          <a:p>
            <a:pPr lvl="1"/>
            <a:r>
              <a:rPr lang="fr-CA" noProof="0" smtClean="0"/>
              <a:t>Second level</a:t>
            </a:r>
          </a:p>
          <a:p>
            <a:pPr lvl="2"/>
            <a:r>
              <a:rPr lang="fr-CA" noProof="0" smtClean="0"/>
              <a:t>Third level</a:t>
            </a:r>
          </a:p>
          <a:p>
            <a:pPr lvl="3"/>
            <a:r>
              <a:rPr lang="fr-CA" noProof="0" smtClean="0"/>
              <a:t>Fourth level</a:t>
            </a:r>
          </a:p>
          <a:p>
            <a:pPr lvl="4"/>
            <a:r>
              <a:rPr lang="fr-CA" noProof="0" smtClean="0"/>
              <a:t>Fifth level</a:t>
            </a:r>
            <a:endParaRPr lang="fr-CA" noProof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glitter dir="u"/>
      </p:transition>
    </mc:Choice>
    <mc:Fallback xmlns="">
      <p:transition spd="slow">
        <p:fade/>
      </p:transition>
    </mc:Fallback>
  </mc:AlternateContent>
  <p:timing>
    <p:tnLst>
      <p:par>
        <p:cTn id="1" dur="0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7"/>
          <p:cNvSpPr/>
          <p:nvPr/>
        </p:nvSpPr>
        <p:spPr>
          <a:xfrm>
            <a:off x="-2377" y="-925"/>
            <a:ext cx="9146380" cy="6858925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 noProof="0" dirty="0"/>
          </a:p>
        </p:txBody>
      </p:sp>
      <p:sp>
        <p:nvSpPr>
          <p:cNvPr id="7" name="Right Triangle 6"/>
          <p:cNvSpPr/>
          <p:nvPr/>
        </p:nvSpPr>
        <p:spPr>
          <a:xfrm>
            <a:off x="1" y="2647950"/>
            <a:ext cx="3571875" cy="4210050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819399" y="1726739"/>
            <a:ext cx="5650992" cy="1207509"/>
          </a:xfrm>
        </p:spPr>
        <p:txBody>
          <a:bodyPr bIns="9144" anchor="b"/>
          <a:lstStyle>
            <a:lvl1pPr algn="l">
              <a:defRPr kumimoji="0" lang="en-US" sz="32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CA" noProof="0" smtClean="0"/>
              <a:t>Click to edit Master title style</a:t>
            </a:r>
            <a:endParaRPr lang="fr-CA" noProof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 rot="19140000">
            <a:off x="1216152" y="2468304"/>
            <a:ext cx="6510528" cy="329184"/>
          </a:xfrm>
        </p:spPr>
        <p:txBody>
          <a:bodyPr anchor="t">
            <a:normAutofit/>
          </a:bodyPr>
          <a:lstStyle>
            <a:lvl1pPr marL="0" indent="0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fr-CA" noProof="0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CA" noProof="0" dirty="0" smtClean="0"/>
              <a:t>2/16/2013</a:t>
            </a:r>
            <a:endParaRPr lang="fr-CA" noProof="0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 noProof="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30F49E-8A71-41F9-8B1F-147EC8BCBAE9}" type="slidenum">
              <a:rPr lang="fr-CA" noProof="0" smtClean="0"/>
              <a:t>‹N°›</a:t>
            </a:fld>
            <a:endParaRPr lang="fr-CA" noProof="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glitter dir="u"/>
      </p:transition>
    </mc:Choice>
    <mc:Fallback xmlns="">
      <p:transition spd="slow">
        <p:fade/>
      </p:transition>
    </mc:Fallback>
  </mc:AlternateContent>
  <p:timing>
    <p:tnLst>
      <p:par>
        <p:cTn id="1" dur="0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2960" y="1097280"/>
            <a:ext cx="32004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CA" noProof="0" smtClean="0"/>
              <a:t>Click to edit Master text styles</a:t>
            </a:r>
          </a:p>
          <a:p>
            <a:pPr lvl="1"/>
            <a:r>
              <a:rPr lang="fr-CA" noProof="0" smtClean="0"/>
              <a:t>Second level</a:t>
            </a:r>
          </a:p>
          <a:p>
            <a:pPr lvl="2"/>
            <a:r>
              <a:rPr lang="fr-CA" noProof="0" smtClean="0"/>
              <a:t>Third level</a:t>
            </a:r>
          </a:p>
          <a:p>
            <a:pPr lvl="3"/>
            <a:r>
              <a:rPr lang="fr-CA" noProof="0" smtClean="0"/>
              <a:t>Fourth level</a:t>
            </a:r>
          </a:p>
          <a:p>
            <a:pPr lvl="4"/>
            <a:r>
              <a:rPr lang="fr-CA" noProof="0" smtClean="0"/>
              <a:t>Fifth level</a:t>
            </a:r>
            <a:endParaRPr lang="fr-CA" noProof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00016" y="1097280"/>
            <a:ext cx="32004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CA" noProof="0" smtClean="0"/>
              <a:t>Click to edit Master text styles</a:t>
            </a:r>
          </a:p>
          <a:p>
            <a:pPr lvl="1"/>
            <a:r>
              <a:rPr lang="fr-CA" noProof="0" smtClean="0"/>
              <a:t>Second level</a:t>
            </a:r>
          </a:p>
          <a:p>
            <a:pPr lvl="2"/>
            <a:r>
              <a:rPr lang="fr-CA" noProof="0" smtClean="0"/>
              <a:t>Third level</a:t>
            </a:r>
          </a:p>
          <a:p>
            <a:pPr lvl="3"/>
            <a:r>
              <a:rPr lang="fr-CA" noProof="0" smtClean="0"/>
              <a:t>Fourth level</a:t>
            </a:r>
          </a:p>
          <a:p>
            <a:pPr lvl="4"/>
            <a:r>
              <a:rPr lang="fr-CA" noProof="0" smtClean="0"/>
              <a:t>Fifth level</a:t>
            </a:r>
            <a:endParaRPr lang="fr-CA" noProof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CA" noProof="0" dirty="0" smtClean="0"/>
              <a:t>2/16/2013</a:t>
            </a:r>
            <a:endParaRPr lang="fr-CA" noProof="0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 noProof="0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30F49E-8A71-41F9-8B1F-147EC8BCBAE9}" type="slidenum">
              <a:rPr lang="fr-CA" noProof="0" smtClean="0"/>
              <a:t>‹N°›</a:t>
            </a:fld>
            <a:endParaRPr lang="fr-CA" noProof="0" dirty="0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noProof="0" smtClean="0"/>
              <a:t>Click to edit Master title style</a:t>
            </a:r>
            <a:endParaRPr lang="fr-CA" noProof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glitter dir="u"/>
      </p:transition>
    </mc:Choice>
    <mc:Fallback xmlns="">
      <p:transition spd="slow">
        <p:fade/>
      </p:transition>
    </mc:Fallback>
  </mc:AlternateContent>
  <p:timing>
    <p:tnLst>
      <p:par>
        <p:cTn id="1" dur="0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CA" noProof="0" smtClean="0"/>
              <a:t>Click to edit Master title style</a:t>
            </a:r>
            <a:endParaRPr lang="fr-CA" noProof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097280"/>
            <a:ext cx="32004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fr-CA" noProof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9151" y="1701848"/>
            <a:ext cx="32004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CA" noProof="0" smtClean="0"/>
              <a:t>Click to edit Master text styles</a:t>
            </a:r>
          </a:p>
          <a:p>
            <a:pPr lvl="1"/>
            <a:r>
              <a:rPr lang="fr-CA" noProof="0" smtClean="0"/>
              <a:t>Second level</a:t>
            </a:r>
          </a:p>
          <a:p>
            <a:pPr lvl="2"/>
            <a:r>
              <a:rPr lang="fr-CA" noProof="0" smtClean="0"/>
              <a:t>Third level</a:t>
            </a:r>
          </a:p>
          <a:p>
            <a:pPr lvl="3"/>
            <a:r>
              <a:rPr lang="fr-CA" noProof="0" smtClean="0"/>
              <a:t>Fourth level</a:t>
            </a:r>
          </a:p>
          <a:p>
            <a:pPr lvl="4"/>
            <a:r>
              <a:rPr lang="fr-CA" noProof="0" smtClean="0"/>
              <a:t>Fifth level</a:t>
            </a:r>
            <a:endParaRPr lang="fr-CA" noProof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00016" y="1097280"/>
            <a:ext cx="32004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fr-CA" noProof="0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00016" y="1701848"/>
            <a:ext cx="32004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CA" noProof="0" smtClean="0"/>
              <a:t>Click to edit Master text styles</a:t>
            </a:r>
          </a:p>
          <a:p>
            <a:pPr lvl="1"/>
            <a:r>
              <a:rPr lang="fr-CA" noProof="0" smtClean="0"/>
              <a:t>Second level</a:t>
            </a:r>
          </a:p>
          <a:p>
            <a:pPr lvl="2"/>
            <a:r>
              <a:rPr lang="fr-CA" noProof="0" smtClean="0"/>
              <a:t>Third level</a:t>
            </a:r>
          </a:p>
          <a:p>
            <a:pPr lvl="3"/>
            <a:r>
              <a:rPr lang="fr-CA" noProof="0" smtClean="0"/>
              <a:t>Fourth level</a:t>
            </a:r>
          </a:p>
          <a:p>
            <a:pPr lvl="4"/>
            <a:r>
              <a:rPr lang="fr-CA" noProof="0" smtClean="0"/>
              <a:t>Fifth level</a:t>
            </a:r>
            <a:endParaRPr lang="fr-CA" noProof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CA" noProof="0" dirty="0" smtClean="0"/>
              <a:t>2/16/2013</a:t>
            </a:r>
            <a:endParaRPr lang="fr-CA" noProof="0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 noProof="0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30F49E-8A71-41F9-8B1F-147EC8BCBAE9}" type="slidenum">
              <a:rPr lang="fr-CA" noProof="0" smtClean="0"/>
              <a:t>‹N°›</a:t>
            </a:fld>
            <a:endParaRPr lang="fr-CA" noProof="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glitter dir="u"/>
      </p:transition>
    </mc:Choice>
    <mc:Fallback xmlns="">
      <p:transition spd="slow">
        <p:fade/>
      </p:transition>
    </mc:Fallback>
  </mc:AlternateContent>
  <p:timing>
    <p:tnLst>
      <p:par>
        <p:cTn id="1" dur="0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noProof="0" smtClean="0"/>
              <a:t>Click to edit Master title style</a:t>
            </a:r>
            <a:endParaRPr lang="fr-CA" noProof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 smtClean="0"/>
              <a:t>2/16/2013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30F49E-8A71-41F9-8B1F-147EC8BCBAE9}" type="slidenum">
              <a:rPr lang="en-US" smtClean="0"/>
              <a:t>‹N°›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glitter dir="u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CA" noProof="0" dirty="0" smtClean="0"/>
              <a:t>2/16/2013</a:t>
            </a:r>
            <a:endParaRPr lang="fr-CA" noProof="0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 noProof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30F49E-8A71-41F9-8B1F-147EC8BCBAE9}" type="slidenum">
              <a:rPr lang="fr-CA" noProof="0" smtClean="0"/>
              <a:t>‹N°›</a:t>
            </a:fld>
            <a:endParaRPr lang="fr-CA" noProof="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glitter dir="u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ight Triangle 16"/>
          <p:cNvSpPr/>
          <p:nvPr/>
        </p:nvSpPr>
        <p:spPr>
          <a:xfrm>
            <a:off x="1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 noProof="0" dirty="0"/>
          </a:p>
        </p:txBody>
      </p:sp>
      <p:sp>
        <p:nvSpPr>
          <p:cNvPr id="18" name="Right Triangle 17"/>
          <p:cNvSpPr/>
          <p:nvPr/>
        </p:nvSpPr>
        <p:spPr>
          <a:xfrm rot="5400000">
            <a:off x="433389" y="-433387"/>
            <a:ext cx="6858000" cy="7724779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784931" y="1576106"/>
            <a:ext cx="5212080" cy="1089427"/>
          </a:xfrm>
        </p:spPr>
        <p:txBody>
          <a:bodyPr bIns="0" anchor="b"/>
          <a:lstStyle>
            <a:lvl1pPr algn="l">
              <a:defRPr kumimoji="0" lang="en-US" sz="2800" b="0" i="0" u="none" strike="noStrike" kern="1200" cap="all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CA" noProof="0" smtClean="0"/>
              <a:t>Click to edit Master title style</a:t>
            </a:r>
            <a:endParaRPr lang="fr-CA" noProof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49553" y="2618912"/>
            <a:ext cx="3807779" cy="332468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CA" noProof="0" smtClean="0"/>
              <a:t>Click to edit Master text styles</a:t>
            </a:r>
          </a:p>
          <a:p>
            <a:pPr lvl="1"/>
            <a:r>
              <a:rPr lang="fr-CA" noProof="0" smtClean="0"/>
              <a:t>Second level</a:t>
            </a:r>
          </a:p>
          <a:p>
            <a:pPr lvl="2"/>
            <a:r>
              <a:rPr lang="fr-CA" noProof="0" smtClean="0"/>
              <a:t>Third level</a:t>
            </a:r>
          </a:p>
          <a:p>
            <a:pPr lvl="3"/>
            <a:r>
              <a:rPr lang="fr-CA" noProof="0" smtClean="0"/>
              <a:t>Fourth level</a:t>
            </a:r>
          </a:p>
          <a:p>
            <a:pPr lvl="4"/>
            <a:r>
              <a:rPr lang="fr-CA" noProof="0" smtClean="0"/>
              <a:t>Fifth level</a:t>
            </a:r>
            <a:endParaRPr lang="fr-CA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297955" y="2253387"/>
            <a:ext cx="5794760" cy="623314"/>
          </a:xfrm>
        </p:spPr>
        <p:txBody>
          <a:bodyPr>
            <a:normAutofit/>
          </a:bodyPr>
          <a:lstStyle>
            <a:lvl1pPr marL="0" indent="0">
              <a:buNone/>
              <a:defRPr lang="en-US" sz="1400" b="1" kern="1200" dirty="0" smtClean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fr-CA" noProof="0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 smtClean="0"/>
              <a:t>2/16/2013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fr-CA" noProof="0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ln>
            <a:solidFill>
              <a:schemeClr val="tx2"/>
            </a:solidFill>
          </a:ln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1130F49E-8A71-41F9-8B1F-147EC8BCBAE9}" type="slidenum">
              <a:rPr lang="fr-CA" noProof="0" smtClean="0"/>
              <a:t>‹N°›</a:t>
            </a:fld>
            <a:endParaRPr lang="fr-CA" noProof="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glitter dir="u"/>
      </p:transition>
    </mc:Choice>
    <mc:Fallback xmlns="">
      <p:transition spd="slow">
        <p:fade/>
      </p:transition>
    </mc:Fallback>
  </mc:AlternateContent>
  <p:timing>
    <p:tnLst>
      <p:par>
        <p:cTn id="1" dur="0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/>
          </p:cNvSpPr>
          <p:nvPr>
            <p:ph type="pic" sz="quarter" idx="14"/>
          </p:nvPr>
        </p:nvSpPr>
        <p:spPr>
          <a:xfrm>
            <a:off x="2028829" y="0"/>
            <a:ext cx="7115175" cy="6858000"/>
          </a:xfrm>
          <a:custGeom>
            <a:avLst/>
            <a:gdLst>
              <a:gd name="connsiteX0" fmla="*/ 0 w 7104888"/>
              <a:gd name="connsiteY0" fmla="*/ 0 h 6858000"/>
              <a:gd name="connsiteX1" fmla="*/ 7104888 w 7104888"/>
              <a:gd name="connsiteY1" fmla="*/ 0 h 6858000"/>
              <a:gd name="connsiteX2" fmla="*/ 7104888 w 7104888"/>
              <a:gd name="connsiteY2" fmla="*/ 6858000 h 6858000"/>
              <a:gd name="connsiteX3" fmla="*/ 0 w 7104888"/>
              <a:gd name="connsiteY3" fmla="*/ 6858000 h 6858000"/>
              <a:gd name="connsiteX4" fmla="*/ 0 w 7104888"/>
              <a:gd name="connsiteY4" fmla="*/ 0 h 6858000"/>
              <a:gd name="connsiteX0" fmla="*/ 0 w 7104888"/>
              <a:gd name="connsiteY0" fmla="*/ 0 h 6858000"/>
              <a:gd name="connsiteX1" fmla="*/ 5695188 w 7104888"/>
              <a:gd name="connsiteY1" fmla="*/ 0 h 6858000"/>
              <a:gd name="connsiteX2" fmla="*/ 7104888 w 7104888"/>
              <a:gd name="connsiteY2" fmla="*/ 0 h 6858000"/>
              <a:gd name="connsiteX3" fmla="*/ 7104888 w 7104888"/>
              <a:gd name="connsiteY3" fmla="*/ 6858000 h 6858000"/>
              <a:gd name="connsiteX4" fmla="*/ 0 w 7104888"/>
              <a:gd name="connsiteY4" fmla="*/ 6858000 h 6858000"/>
              <a:gd name="connsiteX5" fmla="*/ 0 w 7104888"/>
              <a:gd name="connsiteY5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0287 w 7115175"/>
              <a:gd name="connsiteY4" fmla="*/ 6858000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10287 w 7115175"/>
              <a:gd name="connsiteY5" fmla="*/ 6858000 h 6858000"/>
              <a:gd name="connsiteX6" fmla="*/ 0 w 7115175"/>
              <a:gd name="connsiteY6" fmla="*/ 5048250 h 6858000"/>
              <a:gd name="connsiteX7" fmla="*/ 10287 w 7115175"/>
              <a:gd name="connsiteY7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0 w 7115175"/>
              <a:gd name="connsiteY0" fmla="*/ 504825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115175" h="6858000">
                <a:moveTo>
                  <a:pt x="0" y="5048250"/>
                </a:moveTo>
                <a:lnTo>
                  <a:pt x="5705475" y="0"/>
                </a:lnTo>
                <a:lnTo>
                  <a:pt x="7115175" y="0"/>
                </a:lnTo>
                <a:lnTo>
                  <a:pt x="7115175" y="6858000"/>
                </a:lnTo>
                <a:lnTo>
                  <a:pt x="1533526" y="6848475"/>
                </a:lnTo>
                <a:lnTo>
                  <a:pt x="0" y="50482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</p:spPr>
        <p:txBody>
          <a:bodyPr rIns="182880" anchor="ctr"/>
          <a:lstStyle>
            <a:lvl1pPr algn="r">
              <a:defRPr/>
            </a:lvl1pPr>
          </a:lstStyle>
          <a:p>
            <a:r>
              <a:rPr lang="fr-CA" noProof="0" dirty="0" smtClean="0"/>
              <a:t>Click </a:t>
            </a:r>
            <a:r>
              <a:rPr lang="fr-CA" noProof="0" dirty="0" err="1" smtClean="0"/>
              <a:t>icon</a:t>
            </a:r>
            <a:r>
              <a:rPr lang="fr-CA" noProof="0" dirty="0" smtClean="0"/>
              <a:t> to </a:t>
            </a:r>
            <a:r>
              <a:rPr lang="fr-CA" noProof="0" dirty="0" err="1" smtClean="0"/>
              <a:t>add</a:t>
            </a:r>
            <a:r>
              <a:rPr lang="fr-CA" noProof="0" dirty="0" smtClean="0"/>
              <a:t> </a:t>
            </a:r>
            <a:r>
              <a:rPr lang="fr-CA" noProof="0" dirty="0" err="1" smtClean="0"/>
              <a:t>picture</a:t>
            </a:r>
            <a:endParaRPr lang="fr-CA" noProof="0" dirty="0"/>
          </a:p>
        </p:txBody>
      </p:sp>
      <p:sp>
        <p:nvSpPr>
          <p:cNvPr id="9" name="Right Triangle 8"/>
          <p:cNvSpPr/>
          <p:nvPr/>
        </p:nvSpPr>
        <p:spPr>
          <a:xfrm>
            <a:off x="1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Freeform 9"/>
          <p:cNvSpPr/>
          <p:nvPr/>
        </p:nvSpPr>
        <p:spPr>
          <a:xfrm>
            <a:off x="1" y="5048250"/>
            <a:ext cx="3571875" cy="1809750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1809750 h 1809750"/>
              <a:gd name="connsiteX1" fmla="*/ 1895475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  <a:gd name="connsiteX0" fmla="*/ 0 w 3571875"/>
              <a:gd name="connsiteY0" fmla="*/ 1809750 h 1809750"/>
              <a:gd name="connsiteX1" fmla="*/ 2038350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71875" h="1809750">
                <a:moveTo>
                  <a:pt x="0" y="1809750"/>
                </a:moveTo>
                <a:lnTo>
                  <a:pt x="2038350" y="0"/>
                </a:lnTo>
                <a:lnTo>
                  <a:pt x="3571875" y="1809750"/>
                </a:lnTo>
                <a:lnTo>
                  <a:pt x="0" y="18097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 noProof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671197" y="1717501"/>
            <a:ext cx="5486400" cy="867444"/>
          </a:xfrm>
        </p:spPr>
        <p:txBody>
          <a:bodyPr anchor="b"/>
          <a:lstStyle>
            <a:lvl1pPr algn="l">
              <a:defRPr sz="2800" b="0">
                <a:latin typeface="+mj-lt"/>
              </a:defRPr>
            </a:lvl1pPr>
          </a:lstStyle>
          <a:p>
            <a:r>
              <a:rPr lang="fr-CA" noProof="0" dirty="0" smtClean="0"/>
              <a:t>Click to </a:t>
            </a:r>
            <a:r>
              <a:rPr lang="fr-CA" noProof="0" dirty="0" err="1" smtClean="0"/>
              <a:t>edit</a:t>
            </a:r>
            <a:r>
              <a:rPr lang="fr-CA" noProof="0" dirty="0" smtClean="0"/>
              <a:t> Master </a:t>
            </a:r>
            <a:r>
              <a:rPr lang="fr-CA" noProof="0" dirty="0" err="1" smtClean="0"/>
              <a:t>title</a:t>
            </a:r>
            <a:r>
              <a:rPr lang="fr-CA" noProof="0" dirty="0" smtClean="0"/>
              <a:t> style</a:t>
            </a:r>
            <a:endParaRPr lang="fr-CA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143484" y="2180529"/>
            <a:ext cx="6096545" cy="740664"/>
          </a:xfrm>
        </p:spPr>
        <p:txBody>
          <a:bodyPr/>
          <a:lstStyle>
            <a:lvl1pPr marL="0" indent="0">
              <a:buNone/>
              <a:defRPr sz="14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CA" noProof="0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2/16/2013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 noProof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30F49E-8A71-41F9-8B1F-147EC8BCBAE9}" type="slidenum">
              <a:rPr lang="en-US" smtClean="0"/>
              <a:t>‹N°›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glitter dir="u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>
          <a:xfrm>
            <a:off x="-2381" y="5050633"/>
            <a:ext cx="3574257" cy="1807368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883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050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812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76450 w 3571875"/>
              <a:gd name="connsiteY2" fmla="*/ 22740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245519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38350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2433637 h 2433637"/>
              <a:gd name="connsiteX1" fmla="*/ 257175 w 3571875"/>
              <a:gd name="connsiteY1" fmla="*/ 0 h 2433637"/>
              <a:gd name="connsiteX2" fmla="*/ 2038350 w 3571875"/>
              <a:gd name="connsiteY2" fmla="*/ 628650 h 2433637"/>
              <a:gd name="connsiteX3" fmla="*/ 3571875 w 3571875"/>
              <a:gd name="connsiteY3" fmla="*/ 2433637 h 2433637"/>
              <a:gd name="connsiteX4" fmla="*/ 0 w 3571875"/>
              <a:gd name="connsiteY4" fmla="*/ 2433637 h 2433637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24051 w 3574257"/>
              <a:gd name="connsiteY2" fmla="*/ 3071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40682 w 3574257"/>
              <a:gd name="connsiteY2" fmla="*/ 450057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57351 w 3574257"/>
              <a:gd name="connsiteY2" fmla="*/ 2309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774032 w 3574257"/>
              <a:gd name="connsiteY2" fmla="*/ 161925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69294 w 3574257"/>
              <a:gd name="connsiteY2" fmla="*/ 2143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819275 w 3574257"/>
              <a:gd name="connsiteY2" fmla="*/ 200026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5494 w 3574257"/>
              <a:gd name="connsiteY2" fmla="*/ 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74257" h="1807368">
                <a:moveTo>
                  <a:pt x="2382" y="1807368"/>
                </a:moveTo>
                <a:lnTo>
                  <a:pt x="0" y="0"/>
                </a:lnTo>
                <a:lnTo>
                  <a:pt x="2045494" y="1"/>
                </a:lnTo>
                <a:lnTo>
                  <a:pt x="3574257" y="1807368"/>
                </a:lnTo>
                <a:lnTo>
                  <a:pt x="2382" y="180736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Freeform 7"/>
          <p:cNvSpPr/>
          <p:nvPr/>
        </p:nvSpPr>
        <p:spPr>
          <a:xfrm>
            <a:off x="-2377" y="5051295"/>
            <a:ext cx="9146380" cy="1806709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  <a:gd name="connsiteX0" fmla="*/ 0 w 3352800"/>
              <a:gd name="connsiteY0" fmla="*/ 2002631 h 2002631"/>
              <a:gd name="connsiteX1" fmla="*/ 754045 w 3352800"/>
              <a:gd name="connsiteY1" fmla="*/ 146832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26618 h 526618"/>
              <a:gd name="connsiteX1" fmla="*/ 980611 w 3352800"/>
              <a:gd name="connsiteY1" fmla="*/ 9368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6888 h 526888"/>
              <a:gd name="connsiteX1" fmla="*/ 744735 w 3352800"/>
              <a:gd name="connsiteY1" fmla="*/ 0 h 526888"/>
              <a:gd name="connsiteX2" fmla="*/ 3352800 w 3352800"/>
              <a:gd name="connsiteY2" fmla="*/ 270 h 526888"/>
              <a:gd name="connsiteX3" fmla="*/ 3352800 w 3352800"/>
              <a:gd name="connsiteY3" fmla="*/ 526888 h 526888"/>
              <a:gd name="connsiteX4" fmla="*/ 0 w 3352800"/>
              <a:gd name="connsiteY4" fmla="*/ 526888 h 526888"/>
              <a:gd name="connsiteX0" fmla="*/ 0 w 3352800"/>
              <a:gd name="connsiteY0" fmla="*/ 526618 h 526618"/>
              <a:gd name="connsiteX1" fmla="*/ 811948 w 3352800"/>
              <a:gd name="connsiteY1" fmla="*/ 6092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966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241069 w 3352800"/>
              <a:gd name="connsiteY2" fmla="*/ 94144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313 h 527313"/>
              <a:gd name="connsiteX1" fmla="*/ 900984 w 3352800"/>
              <a:gd name="connsiteY1" fmla="*/ 97774 h 527313"/>
              <a:gd name="connsiteX2" fmla="*/ 3352800 w 3352800"/>
              <a:gd name="connsiteY2" fmla="*/ 0 h 527313"/>
              <a:gd name="connsiteX3" fmla="*/ 3352800 w 3352800"/>
              <a:gd name="connsiteY3" fmla="*/ 527313 h 527313"/>
              <a:gd name="connsiteX4" fmla="*/ 0 w 3352800"/>
              <a:gd name="connsiteY4" fmla="*/ 527313 h 527313"/>
              <a:gd name="connsiteX0" fmla="*/ 0 w 3352800"/>
              <a:gd name="connsiteY0" fmla="*/ 527584 h 527584"/>
              <a:gd name="connsiteX1" fmla="*/ 748227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527584">
                <a:moveTo>
                  <a:pt x="0" y="527584"/>
                </a:moveTo>
                <a:lnTo>
                  <a:pt x="748227" y="0"/>
                </a:lnTo>
                <a:lnTo>
                  <a:pt x="3352800" y="271"/>
                </a:lnTo>
                <a:lnTo>
                  <a:pt x="3352800" y="527584"/>
                </a:lnTo>
                <a:lnTo>
                  <a:pt x="0" y="527584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 noProof="0" dirty="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22962" y="365760"/>
            <a:ext cx="7520940" cy="54864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fr-CA" noProof="0" dirty="0" smtClean="0"/>
              <a:t>Click to </a:t>
            </a:r>
            <a:r>
              <a:rPr lang="fr-CA" noProof="0" dirty="0" err="1" smtClean="0"/>
              <a:t>edit</a:t>
            </a:r>
            <a:r>
              <a:rPr lang="fr-CA" noProof="0" dirty="0" smtClean="0"/>
              <a:t> Master </a:t>
            </a:r>
            <a:r>
              <a:rPr lang="fr-CA" noProof="0" dirty="0" err="1" smtClean="0"/>
              <a:t>title</a:t>
            </a:r>
            <a:r>
              <a:rPr lang="fr-CA" noProof="0" dirty="0" smtClean="0"/>
              <a:t> style</a:t>
            </a:r>
            <a:endParaRPr lang="fr-CA" noProof="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2" y="1100629"/>
            <a:ext cx="7520940" cy="35798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CA" noProof="0" smtClean="0"/>
              <a:t>Click to edit Master text styles</a:t>
            </a:r>
          </a:p>
          <a:p>
            <a:pPr lvl="1"/>
            <a:r>
              <a:rPr lang="fr-CA" noProof="0" smtClean="0"/>
              <a:t>Second level</a:t>
            </a:r>
          </a:p>
          <a:p>
            <a:pPr lvl="2"/>
            <a:r>
              <a:rPr lang="fr-CA" noProof="0" smtClean="0"/>
              <a:t>Third level</a:t>
            </a:r>
          </a:p>
          <a:p>
            <a:pPr lvl="3"/>
            <a:r>
              <a:rPr lang="fr-CA" noProof="0" smtClean="0"/>
              <a:t>Fourth level</a:t>
            </a:r>
          </a:p>
          <a:p>
            <a:pPr lvl="4"/>
            <a:r>
              <a:rPr lang="fr-CA" noProof="0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9140000">
            <a:off x="201168" y="5870448"/>
            <a:ext cx="2176272" cy="2011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r>
              <a:rPr lang="en-US" dirty="0" smtClean="0"/>
              <a:t>2/16/2013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17515" y="6285122"/>
            <a:ext cx="47244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spc="200" baseline="0">
                <a:solidFill>
                  <a:srgbClr val="FFFFFF"/>
                </a:solidFill>
              </a:defRPr>
            </a:lvl1pPr>
          </a:lstStyle>
          <a:p>
            <a:endParaRPr lang="fr-CA" noProof="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01039" y="6170822"/>
            <a:ext cx="502920" cy="502920"/>
          </a:xfrm>
          <a:prstGeom prst="ellipse">
            <a:avLst/>
          </a:prstGeom>
          <a:ln w="19050">
            <a:solidFill>
              <a:srgbClr val="FFFFFF"/>
            </a:solidFill>
          </a:ln>
        </p:spPr>
        <p:txBody>
          <a:bodyPr vert="horz" lIns="9144" tIns="9144" rIns="9144" bIns="9144" rtlCol="0" anchor="ctr">
            <a:normAutofit/>
          </a:bodyPr>
          <a:lstStyle>
            <a:lvl1pPr algn="ctr">
              <a:defRPr sz="1650">
                <a:solidFill>
                  <a:srgbClr val="FFFFFF"/>
                </a:solidFill>
              </a:defRPr>
            </a:lvl1pPr>
          </a:lstStyle>
          <a:p>
            <a:fld id="{1130F49E-8A71-41F9-8B1F-147EC8BCBAE9}" type="slidenum">
              <a:rPr lang="fr-CA" noProof="0" smtClean="0"/>
              <a:t>‹N°›</a:t>
            </a:fld>
            <a:endParaRPr lang="fr-CA" noProof="0" dirty="0"/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099" y="1"/>
            <a:ext cx="913896" cy="906843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805" r:id="rId1"/>
    <p:sldLayoutId id="2147483806" r:id="rId2"/>
    <p:sldLayoutId id="2147483807" r:id="rId3"/>
    <p:sldLayoutId id="2147483808" r:id="rId4"/>
    <p:sldLayoutId id="2147483809" r:id="rId5"/>
    <p:sldLayoutId id="2147483810" r:id="rId6"/>
    <p:sldLayoutId id="2147483811" r:id="rId7"/>
    <p:sldLayoutId id="2147483812" r:id="rId8"/>
    <p:sldLayoutId id="2147483813" r:id="rId9"/>
    <p:sldLayoutId id="2147483814" r:id="rId10"/>
    <p:sldLayoutId id="2147483815" r:id="rId11"/>
    <p:sldLayoutId id="2147483816" r:id="rId12"/>
    <p:sldLayoutId id="2147483817" r:id="rId13"/>
  </p:sldLayoutIdLst>
  <mc:AlternateContent xmlns:mc="http://schemas.openxmlformats.org/markup-compatibility/2006" xmlns:p14="http://schemas.microsoft.com/office/powerpoint/2010/main">
    <mc:Choice Requires="p14">
      <p:transition spd="slow" p14:dur="2000">
        <p14:glitter dir="u"/>
      </p:transition>
    </mc:Choice>
    <mc:Fallback xmlns="">
      <p:transition spd="slow">
        <p:fade/>
      </p:transition>
    </mc:Fallback>
  </mc:AlternateContent>
  <p:timing>
    <p:tnLst>
      <p:par>
        <p:cTn id="1" dur="0" restart="never" nodeType="tmRoot"/>
      </p:par>
    </p:tnLst>
  </p:timing>
  <p:hf sldNum="0" hdr="0" ftr="0" dt="0"/>
  <p:txStyles>
    <p:titleStyle>
      <a:lvl1pPr algn="l" defTabSz="914400" rtl="0" eaLnBrk="1" latinLnBrk="0" hangingPunct="1">
        <a:spcBef>
          <a:spcPct val="0"/>
        </a:spcBef>
        <a:buNone/>
        <a:defRPr sz="28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spcBef>
          <a:spcPts val="800"/>
        </a:spcBef>
        <a:buFont typeface="Arial" pitchFamily="34" charset="0"/>
        <a:buNone/>
        <a:defRPr sz="16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338138" indent="-338138" algn="l" defTabSz="914400" rtl="0" eaLnBrk="1" latinLnBrk="0" hangingPunct="1">
        <a:spcBef>
          <a:spcPts val="300"/>
        </a:spcBef>
        <a:buClr>
          <a:schemeClr val="accent4"/>
        </a:buClr>
        <a:buSzPct val="80000"/>
        <a:buFont typeface="Webdings" pitchFamily="18" charset="2"/>
        <a:buChar char="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577850" indent="-163513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630936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859536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923544" indent="0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None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188720" indent="0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None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5819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792224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2.e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w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7.jpe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362706" y="1258259"/>
            <a:ext cx="5961923" cy="1011820"/>
          </a:xfrm>
        </p:spPr>
        <p:txBody>
          <a:bodyPr>
            <a:noAutofit/>
          </a:bodyPr>
          <a:lstStyle/>
          <a:p>
            <a:r>
              <a:rPr lang="fr-CA" sz="3200" dirty="0"/>
              <a:t>Série de </a:t>
            </a:r>
            <a:r>
              <a:rPr lang="fr-CA" sz="3200" dirty="0" smtClean="0"/>
              <a:t>circuits d’aventure</a:t>
            </a:r>
            <a:endParaRPr lang="en-US" sz="3200" dirty="0"/>
          </a:p>
        </p:txBody>
      </p:sp>
      <p:sp>
        <p:nvSpPr>
          <p:cNvPr id="3" name="Subtitle 2"/>
          <p:cNvSpPr>
            <a:spLocks noGrp="1"/>
          </p:cNvSpPr>
          <p:nvPr>
            <p:ph type="body" sz="half" idx="2"/>
          </p:nvPr>
        </p:nvSpPr>
        <p:spPr>
          <a:xfrm rot="19140000">
            <a:off x="1042878" y="1947888"/>
            <a:ext cx="6096545" cy="1044985"/>
          </a:xfrm>
        </p:spPr>
        <p:txBody>
          <a:bodyPr>
            <a:noAutofit/>
          </a:bodyPr>
          <a:lstStyle/>
          <a:p>
            <a:r>
              <a:rPr lang="fr-CA" sz="2400" dirty="0"/>
              <a:t>Le Canada en train</a:t>
            </a:r>
          </a:p>
          <a:p>
            <a:r>
              <a:rPr lang="fr-CA" sz="2000" dirty="0"/>
              <a:t>Voyages Tour Aventure</a:t>
            </a:r>
            <a:endParaRPr lang="en-US" sz="2000" dirty="0" smtClean="0"/>
          </a:p>
        </p:txBody>
      </p:sp>
      <p:pic>
        <p:nvPicPr>
          <p:cNvPr id="11" name="Picture Placeholder 10"/>
          <p:cNvPicPr>
            <a:picLocks noGrp="1" noChangeAspect="1"/>
          </p:cNvPicPr>
          <p:nvPr>
            <p:ph type="pic" sz="quarter" idx="1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sp>
        <p:nvSpPr>
          <p:cNvPr id="6" name="Footer Placeholder 4"/>
          <p:cNvSpPr txBox="1">
            <a:spLocks/>
          </p:cNvSpPr>
          <p:nvPr/>
        </p:nvSpPr>
        <p:spPr>
          <a:xfrm>
            <a:off x="4876799" y="6361322"/>
            <a:ext cx="4056797" cy="344278"/>
          </a:xfrm>
          <a:prstGeom prst="rect">
            <a:avLst/>
          </a:prstGeom>
          <a:solidFill>
            <a:schemeClr val="tx1"/>
          </a:solidFill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000" kern="1200" cap="all" spc="200" baseline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CA" dirty="0" smtClean="0"/>
              <a:t>LA meilleure expérience mondiale du voyage</a:t>
            </a:r>
            <a:endParaRPr lang="fr-CA" dirty="0"/>
          </a:p>
        </p:txBody>
      </p:sp>
    </p:spTree>
    <p:extLst>
      <p:ext uri="{BB962C8B-B14F-4D97-AF65-F5344CB8AC3E}">
        <p14:creationId xmlns:p14="http://schemas.microsoft.com/office/powerpoint/2010/main" val="28594753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glitter dir="u"/>
      </p:transition>
    </mc:Choice>
    <mc:Fallback xmlns="">
      <p:transition spd="slow">
        <p:fade/>
      </p:transition>
    </mc:Fallback>
  </mc:AlternateContent>
  <p:timing>
    <p:tnLst>
      <p:par>
        <p:cTn id="1" dur="0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3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sz="half" idx="1"/>
          </p:nvPr>
        </p:nvSpPr>
        <p:spPr>
          <a:xfrm>
            <a:off x="822960" y="1097280"/>
            <a:ext cx="3444240" cy="3712464"/>
          </a:xfrm>
        </p:spPr>
        <p:txBody>
          <a:bodyPr>
            <a:normAutofit fontScale="70000" lnSpcReduction="20000"/>
          </a:bodyPr>
          <a:lstStyle/>
          <a:p>
            <a:pPr lvl="0"/>
            <a:r>
              <a:rPr lang="fr-CA" sz="3100" dirty="0"/>
              <a:t>Itinéraire : Vancouver – Prince George – Jasper</a:t>
            </a:r>
          </a:p>
          <a:p>
            <a:pPr lvl="0"/>
            <a:r>
              <a:rPr lang="fr-CA" sz="3100" dirty="0" smtClean="0"/>
              <a:t>     Aperçu </a:t>
            </a:r>
            <a:r>
              <a:rPr lang="fr-CA" sz="3100" dirty="0"/>
              <a:t>du circuit</a:t>
            </a:r>
          </a:p>
          <a:p>
            <a:pPr lvl="1"/>
            <a:r>
              <a:rPr lang="fr-CA" sz="2600" dirty="0"/>
              <a:t>Explorations au Pays de l’or par les champs aurifères de Franklin et Elk Herd</a:t>
            </a:r>
          </a:p>
          <a:p>
            <a:pPr lvl="1"/>
            <a:r>
              <a:rPr lang="fr-CA" sz="2600" dirty="0"/>
              <a:t>Paysages spectaculaires le long des lacs Anderson et Seton</a:t>
            </a:r>
          </a:p>
          <a:p>
            <a:pPr lvl="1"/>
            <a:r>
              <a:rPr lang="fr-CA" sz="2600" dirty="0"/>
              <a:t>La forêt pluviale côtière –une des plus grandes au monde</a:t>
            </a:r>
          </a:p>
          <a:p>
            <a:pPr lvl="1"/>
            <a:r>
              <a:rPr lang="fr-CA" sz="2600" dirty="0"/>
              <a:t>Panoramas époustouflants du sillon des Rocheuses</a:t>
            </a:r>
            <a:endParaRPr lang="fr-CA" dirty="0" smtClean="0"/>
          </a:p>
        </p:txBody>
      </p:sp>
      <p:pic>
        <p:nvPicPr>
          <p:cNvPr id="11" name="Content Placeholder 10"/>
          <p:cNvPicPr>
            <a:picLocks noGrp="1" noChangeAspect="1"/>
          </p:cNvPicPr>
          <p:nvPr>
            <p:ph sz="half" idx="2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390099" y="1295400"/>
            <a:ext cx="4360468" cy="327660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 smtClean="0"/>
              <a:t>Route du nord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30F49E-8A71-41F9-8B1F-147EC8BCBAE9}" type="slidenum">
              <a:rPr lang="fr-CA" smtClean="0"/>
              <a:t>10</a:t>
            </a:fld>
            <a:endParaRPr lang="fr-CA" dirty="0"/>
          </a:p>
        </p:txBody>
      </p:sp>
    </p:spTree>
    <p:extLst>
      <p:ext uri="{BB962C8B-B14F-4D97-AF65-F5344CB8AC3E}">
        <p14:creationId xmlns:p14="http://schemas.microsoft.com/office/powerpoint/2010/main" val="23945224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glitter dir="u"/>
      </p:transition>
    </mc:Choice>
    <mc:Fallback xmlns="">
      <p:transition spd="slow">
        <p:fade/>
      </p:transition>
    </mc:Fallback>
  </mc:AlternateContent>
  <p:timing>
    <p:tnLst>
      <p:par>
        <p:cTn id="1" dur="0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 smtClean="0"/>
              <a:t>Niveaux de service et prix</a:t>
            </a:r>
            <a:endParaRPr lang="fr-CA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30F49E-8A71-41F9-8B1F-147EC8BCBAE9}" type="slidenum">
              <a:rPr lang="fr-CA" smtClean="0"/>
              <a:t>11</a:t>
            </a:fld>
            <a:endParaRPr lang="fr-CA" dirty="0"/>
          </a:p>
        </p:txBody>
      </p:sp>
      <p:graphicFrame>
        <p:nvGraphicFramePr>
          <p:cNvPr id="6" name="Espace réservé du contenu 3"/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3560635315"/>
              </p:ext>
            </p:extLst>
          </p:nvPr>
        </p:nvGraphicFramePr>
        <p:xfrm>
          <a:off x="822325" y="1600200"/>
          <a:ext cx="7521576" cy="3200400"/>
        </p:xfrm>
        <a:graphic>
          <a:graphicData uri="http://schemas.openxmlformats.org/drawingml/2006/table">
            <a:tbl>
              <a:tblPr firstRow="1" bandRow="1">
                <a:tableStyleId>{85BE263C-DBD7-4A20-BB59-AAB30ACAA65A}</a:tableStyleId>
              </a:tblPr>
              <a:tblGrid>
                <a:gridCol w="1880394"/>
                <a:gridCol w="1880394"/>
                <a:gridCol w="1880394"/>
                <a:gridCol w="1880394"/>
              </a:tblGrid>
              <a:tr h="640080">
                <a:tc>
                  <a:txBody>
                    <a:bodyPr/>
                    <a:lstStyle/>
                    <a:p>
                      <a:pPr algn="ctr"/>
                      <a:r>
                        <a:rPr lang="fr-CA" dirty="0" smtClean="0"/>
                        <a:t>Classique</a:t>
                      </a:r>
                      <a:endParaRPr lang="fr-CA" dirty="0"/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CA" dirty="0" smtClean="0"/>
                        <a:t>De luxe</a:t>
                      </a:r>
                      <a:endParaRPr lang="fr-CA" dirty="0"/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CA" dirty="0" smtClean="0"/>
                        <a:t>Exclusif</a:t>
                      </a:r>
                      <a:endParaRPr lang="fr-CA" dirty="0"/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CA" dirty="0" smtClean="0"/>
                        <a:t>Royal</a:t>
                      </a:r>
                      <a:endParaRPr lang="fr-CA" dirty="0"/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</a:tr>
              <a:tr h="640080">
                <a:tc>
                  <a:txBody>
                    <a:bodyPr/>
                    <a:lstStyle/>
                    <a:p>
                      <a:r>
                        <a:rPr lang="fr-CA" dirty="0" smtClean="0"/>
                        <a:t>Hôtel économique</a:t>
                      </a:r>
                      <a:endParaRPr lang="fr-CA" dirty="0"/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r>
                        <a:rPr lang="fr-CA" dirty="0" smtClean="0"/>
                        <a:t>Hôtel standard</a:t>
                      </a:r>
                      <a:endParaRPr lang="fr-CA" dirty="0"/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r>
                        <a:rPr lang="fr-CA" dirty="0" smtClean="0"/>
                        <a:t>Hôtel luxueux</a:t>
                      </a:r>
                      <a:endParaRPr lang="fr-CA" dirty="0"/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r>
                        <a:rPr lang="fr-CA" dirty="0" smtClean="0"/>
                        <a:t>Hôtel</a:t>
                      </a:r>
                      <a:r>
                        <a:rPr lang="fr-CA" baseline="0" dirty="0" smtClean="0"/>
                        <a:t> 4 étoiles</a:t>
                      </a:r>
                      <a:endParaRPr lang="fr-CA" dirty="0"/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</a:tr>
              <a:tr h="640080">
                <a:tc>
                  <a:txBody>
                    <a:bodyPr/>
                    <a:lstStyle/>
                    <a:p>
                      <a:r>
                        <a:rPr lang="fr-CA" noProof="0" dirty="0" smtClean="0"/>
                        <a:t>Simple </a:t>
                      </a:r>
                      <a:r>
                        <a:rPr lang="fr-CA" baseline="0" noProof="0" dirty="0" smtClean="0"/>
                        <a:t>- </a:t>
                      </a:r>
                      <a:r>
                        <a:rPr lang="fr-CA" noProof="0" dirty="0" smtClean="0"/>
                        <a:t>1997 $</a:t>
                      </a:r>
                      <a:endParaRPr lang="fr-CA" noProof="0" dirty="0"/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CA" noProof="0" dirty="0" smtClean="0"/>
                        <a:t>Simple</a:t>
                      </a:r>
                      <a:r>
                        <a:rPr lang="fr-CA" baseline="0" noProof="0" dirty="0" smtClean="0"/>
                        <a:t>- </a:t>
                      </a:r>
                      <a:r>
                        <a:rPr lang="fr-CA" noProof="0" dirty="0" smtClean="0"/>
                        <a:t>2497 $</a:t>
                      </a:r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CA" noProof="0" dirty="0" smtClean="0"/>
                        <a:t>Simple </a:t>
                      </a:r>
                      <a:r>
                        <a:rPr lang="fr-CA" baseline="0" noProof="0" dirty="0" smtClean="0"/>
                        <a:t>-  </a:t>
                      </a:r>
                      <a:r>
                        <a:rPr lang="fr-CA" noProof="0" dirty="0" smtClean="0"/>
                        <a:t>2697 $</a:t>
                      </a:r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CA" noProof="0" dirty="0" smtClean="0"/>
                        <a:t>Simple</a:t>
                      </a:r>
                      <a:r>
                        <a:rPr lang="fr-CA" baseline="0" noProof="0" dirty="0" smtClean="0"/>
                        <a:t> – </a:t>
                      </a:r>
                      <a:r>
                        <a:rPr lang="fr-CA" noProof="0" dirty="0" smtClean="0"/>
                        <a:t>3197 $</a:t>
                      </a:r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</a:tr>
              <a:tr h="640080">
                <a:tc>
                  <a:txBody>
                    <a:bodyPr/>
                    <a:lstStyle/>
                    <a:p>
                      <a:r>
                        <a:rPr lang="fr-CA" noProof="0" dirty="0" smtClean="0"/>
                        <a:t>Double – 2497 $</a:t>
                      </a:r>
                      <a:endParaRPr lang="fr-CA" noProof="0" dirty="0"/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CA" noProof="0" dirty="0" smtClean="0"/>
                        <a:t>Double – 2797 $</a:t>
                      </a:r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CA" noProof="0" dirty="0" smtClean="0"/>
                        <a:t>Double – 3197 $</a:t>
                      </a:r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CA" noProof="0" dirty="0" smtClean="0"/>
                        <a:t>Double – 3997 $</a:t>
                      </a:r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</a:tr>
              <a:tr h="640080">
                <a:tc>
                  <a:txBody>
                    <a:bodyPr/>
                    <a:lstStyle/>
                    <a:p>
                      <a:r>
                        <a:rPr lang="fr-CA" noProof="0" dirty="0" smtClean="0"/>
                        <a:t>Sans transferts</a:t>
                      </a:r>
                      <a:endParaRPr lang="fr-CA" noProof="0" dirty="0"/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r>
                        <a:rPr lang="fr-CA" noProof="0" dirty="0" smtClean="0"/>
                        <a:t>Transferts compris</a:t>
                      </a:r>
                      <a:endParaRPr lang="fr-CA" noProof="0" dirty="0"/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CA" noProof="0" dirty="0" smtClean="0"/>
                        <a:t>Transferts et frais compris</a:t>
                      </a:r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CA" noProof="0" dirty="0" smtClean="0"/>
                        <a:t>Transferts et frais compris</a:t>
                      </a:r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514426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glitter dir="u"/>
      </p:transition>
    </mc:Choice>
    <mc:Fallback xmlns="">
      <p:transition spd="slow">
        <p:fade/>
      </p:transition>
    </mc:Fallback>
  </mc:AlternateContent>
  <p:timing>
    <p:tnLst>
      <p:par>
        <p:cTn id="1" dur="0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 smtClean="0"/>
              <a:t>Sondage comparatif sur les vacances</a:t>
            </a:r>
            <a:endParaRPr lang="fr-CA" dirty="0"/>
          </a:p>
        </p:txBody>
      </p:sp>
      <p:sp>
        <p:nvSpPr>
          <p:cNvPr id="5" name="TextBox 4"/>
          <p:cNvSpPr txBox="1"/>
          <p:nvPr/>
        </p:nvSpPr>
        <p:spPr>
          <a:xfrm>
            <a:off x="2216668" y="4799571"/>
            <a:ext cx="440383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CA" sz="1400" dirty="0" smtClean="0"/>
              <a:t>Sondage national en ligne réalisé par Boyer et associés</a:t>
            </a:r>
            <a:endParaRPr lang="fr-CA" sz="140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30F49E-8A71-41F9-8B1F-147EC8BCBAE9}" type="slidenum">
              <a:rPr lang="fr-CA" smtClean="0"/>
              <a:t>12</a:t>
            </a:fld>
            <a:endParaRPr lang="fr-CA" dirty="0"/>
          </a:p>
        </p:txBody>
      </p:sp>
      <p:graphicFrame>
        <p:nvGraphicFramePr>
          <p:cNvPr id="7" name="Content Placeholder 3"/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316584117"/>
              </p:ext>
            </p:extLst>
          </p:nvPr>
        </p:nvGraphicFramePr>
        <p:xfrm>
          <a:off x="838200" y="1143000"/>
          <a:ext cx="7620000" cy="3581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3983099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glitter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7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0" categoryIdx="0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7">
                                            <p:graphicEl>
                                              <a:chart seriesIdx="0" categoryIdx="0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7">
                                            <p:graphicEl>
                                              <a:chart seriesIdx="0" categoryIdx="0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0"/>
                            </p:stCondLst>
                            <p:childTnLst>
                              <p:par>
                                <p:cTn id="1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0" categoryIdx="1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7">
                                            <p:graphicEl>
                                              <a:chart seriesIdx="0" categoryIdx="1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7">
                                            <p:graphicEl>
                                              <a:chart seriesIdx="0" categoryIdx="1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500"/>
                            </p:stCondLst>
                            <p:childTnLst>
                              <p:par>
                                <p:cTn id="1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0" categoryIdx="2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7">
                                            <p:graphicEl>
                                              <a:chart seriesIdx="0" categoryIdx="2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7">
                                            <p:graphicEl>
                                              <a:chart seriesIdx="0" categoryIdx="2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4500"/>
                            </p:stCondLst>
                            <p:childTnLst>
                              <p:par>
                                <p:cTn id="2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1" categoryIdx="0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7">
                                            <p:graphicEl>
                                              <a:chart seriesIdx="1" categoryIdx="0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7">
                                            <p:graphicEl>
                                              <a:chart seriesIdx="1" categoryIdx="0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500"/>
                            </p:stCondLst>
                            <p:childTnLst>
                              <p:par>
                                <p:cTn id="2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1" categoryIdx="1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7">
                                            <p:graphicEl>
                                              <a:chart seriesIdx="1" categoryIdx="1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7">
                                            <p:graphicEl>
                                              <a:chart seriesIdx="1" categoryIdx="1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6500"/>
                            </p:stCondLst>
                            <p:childTnLst>
                              <p:par>
                                <p:cTn id="3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1" categoryIdx="2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7">
                                            <p:graphicEl>
                                              <a:chart seriesIdx="1" categoryIdx="2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7">
                                            <p:graphicEl>
                                              <a:chart seriesIdx="1" categoryIdx="2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7500"/>
                            </p:stCondLst>
                            <p:childTnLst>
                              <p:par>
                                <p:cTn id="3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2" categoryIdx="0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1000" fill="hold"/>
                                        <p:tgtEl>
                                          <p:spTgt spid="7">
                                            <p:graphicEl>
                                              <a:chart seriesIdx="2" categoryIdx="0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1000" fill="hold"/>
                                        <p:tgtEl>
                                          <p:spTgt spid="7">
                                            <p:graphicEl>
                                              <a:chart seriesIdx="2" categoryIdx="0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8500"/>
                            </p:stCondLst>
                            <p:childTnLst>
                              <p:par>
                                <p:cTn id="4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2" categoryIdx="1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1000" fill="hold"/>
                                        <p:tgtEl>
                                          <p:spTgt spid="7">
                                            <p:graphicEl>
                                              <a:chart seriesIdx="2" categoryIdx="1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7">
                                            <p:graphicEl>
                                              <a:chart seriesIdx="2" categoryIdx="1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9500"/>
                            </p:stCondLst>
                            <p:childTnLst>
                              <p:par>
                                <p:cTn id="4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2" categoryIdx="2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7">
                                            <p:graphicEl>
                                              <a:chart seriesIdx="2" categoryIdx="2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7">
                                            <p:graphicEl>
                                              <a:chart seriesIdx="2" categoryIdx="2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0500"/>
                            </p:stCondLst>
                            <p:childTnLst>
                              <p:par>
                                <p:cTn id="5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3" categoryIdx="0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7">
                                            <p:graphicEl>
                                              <a:chart seriesIdx="3" categoryIdx="0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1000" fill="hold"/>
                                        <p:tgtEl>
                                          <p:spTgt spid="7">
                                            <p:graphicEl>
                                              <a:chart seriesIdx="3" categoryIdx="0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1500"/>
                            </p:stCondLst>
                            <p:childTnLst>
                              <p:par>
                                <p:cTn id="5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3" categoryIdx="1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1000" fill="hold"/>
                                        <p:tgtEl>
                                          <p:spTgt spid="7">
                                            <p:graphicEl>
                                              <a:chart seriesIdx="3" categoryIdx="1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1000" fill="hold"/>
                                        <p:tgtEl>
                                          <p:spTgt spid="7">
                                            <p:graphicEl>
                                              <a:chart seriesIdx="3" categoryIdx="1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2500"/>
                            </p:stCondLst>
                            <p:childTnLst>
                              <p:par>
                                <p:cTn id="6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3" categoryIdx="2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1000" fill="hold"/>
                                        <p:tgtEl>
                                          <p:spTgt spid="7">
                                            <p:graphicEl>
                                              <a:chart seriesIdx="3" categoryIdx="2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7">
                                            <p:graphicEl>
                                              <a:chart seriesIdx="3" categoryIdx="2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7" grpId="0">
        <p:bldSub>
          <a:bldChart bld="seriesEl"/>
        </p:bldSub>
      </p:bldGraphic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 smtClean="0"/>
              <a:t>Revenus de VTA</a:t>
            </a:r>
            <a:endParaRPr lang="fr-CA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4644" y="1219200"/>
            <a:ext cx="5825356" cy="3682001"/>
          </a:xfrm>
          <a:prstGeom prst="rect">
            <a:avLst/>
          </a:prstGeom>
          <a:noFill/>
          <a:ln w="38100">
            <a:solidFill>
              <a:schemeClr val="accent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52625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glitter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 smtClean="0"/>
              <a:t>État des bénéfices trimestriels</a:t>
            </a:r>
            <a:endParaRPr lang="fr-CA" dirty="0"/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91949161"/>
              </p:ext>
            </p:extLst>
          </p:nvPr>
        </p:nvGraphicFramePr>
        <p:xfrm>
          <a:off x="1397000" y="990600"/>
          <a:ext cx="6975475" cy="3843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99" name="Worksheet" r:id="rId3" imgW="5676222" imgH="2907044" progId="Excel.Sheet.12">
                  <p:embed/>
                </p:oleObj>
              </mc:Choice>
              <mc:Fallback>
                <p:oleObj name="Worksheet" r:id="rId3" imgW="5676222" imgH="2907044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397000" y="990600"/>
                        <a:ext cx="6975475" cy="38433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2585829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glitter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744234" y="1467257"/>
            <a:ext cx="5543906" cy="1089427"/>
          </a:xfrm>
        </p:spPr>
        <p:txBody>
          <a:bodyPr/>
          <a:lstStyle/>
          <a:p>
            <a:r>
              <a:rPr lang="fr-CA" dirty="0"/>
              <a:t>Superbe Colombie-Britannique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fr-CA" dirty="0" smtClean="0"/>
              <a:t>Pont de Wolf Creek</a:t>
            </a:r>
          </a:p>
          <a:p>
            <a:pPr lvl="1"/>
            <a:r>
              <a:rPr lang="fr-CA" dirty="0"/>
              <a:t>Établi en 1857 par la Fraser Ironworks</a:t>
            </a:r>
          </a:p>
        </p:txBody>
      </p:sp>
      <p:pic>
        <p:nvPicPr>
          <p:cNvPr id="25" name="Content Placeholder 24"/>
          <p:cNvPicPr>
            <a:picLocks noGrp="1" noChangeAspect="1"/>
          </p:cNvPicPr>
          <p:nvPr>
            <p:ph idx="1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749800" y="2853928"/>
            <a:ext cx="4013200" cy="2742062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33" name="TextBox 32"/>
          <p:cNvSpPr txBox="1"/>
          <p:nvPr/>
        </p:nvSpPr>
        <p:spPr>
          <a:xfrm>
            <a:off x="5943600" y="2020669"/>
            <a:ext cx="2971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i="1" dirty="0"/>
              <a:t>Le 2</a:t>
            </a:r>
            <a:r>
              <a:rPr lang="fr-CA" i="1" baseline="30000" dirty="0"/>
              <a:t>e</a:t>
            </a:r>
            <a:r>
              <a:rPr lang="fr-CA" i="1" dirty="0"/>
              <a:t> jour du tour, à 20 km à l’est de Kamloops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30F49E-8A71-41F9-8B1F-147EC8BCBAE9}" type="slidenum">
              <a:rPr lang="fr-CA" smtClean="0"/>
              <a:t>2</a:t>
            </a:fld>
            <a:endParaRPr lang="fr-CA" dirty="0"/>
          </a:p>
        </p:txBody>
      </p:sp>
    </p:spTree>
    <p:extLst>
      <p:ext uri="{BB962C8B-B14F-4D97-AF65-F5344CB8AC3E}">
        <p14:creationId xmlns:p14="http://schemas.microsoft.com/office/powerpoint/2010/main" val="10469111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glitter dir="u"/>
      </p:transition>
    </mc:Choice>
    <mc:Fallback xmlns="">
      <p:transition spd="slow">
        <p:fade/>
      </p:transition>
    </mc:Fallback>
  </mc:AlternateContent>
  <p:timing>
    <p:tnLst>
      <p:par>
        <p:cTn id="1" dur="0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097280"/>
            <a:ext cx="3657600" cy="3712464"/>
          </a:xfrm>
        </p:spPr>
        <p:txBody>
          <a:bodyPr>
            <a:normAutofit/>
          </a:bodyPr>
          <a:lstStyle/>
          <a:p>
            <a:r>
              <a:rPr lang="fr-CA" dirty="0" smtClean="0"/>
              <a:t>Trains </a:t>
            </a:r>
            <a:r>
              <a:rPr lang="fr-CA" dirty="0"/>
              <a:t>Canada inc.</a:t>
            </a:r>
          </a:p>
          <a:p>
            <a:r>
              <a:rPr lang="fr-CA" dirty="0"/>
              <a:t>Basée à </a:t>
            </a:r>
            <a:r>
              <a:rPr lang="fr-CA" dirty="0" smtClean="0"/>
              <a:t>Vancouver </a:t>
            </a:r>
            <a:br>
              <a:rPr lang="fr-CA" dirty="0" smtClean="0"/>
            </a:br>
            <a:r>
              <a:rPr lang="fr-CA" dirty="0" smtClean="0"/>
              <a:t>(C.-B.)</a:t>
            </a:r>
            <a:endParaRPr lang="fr-CA" dirty="0"/>
          </a:p>
          <a:p>
            <a:r>
              <a:rPr lang="fr-CA" dirty="0"/>
              <a:t>Société privée de chemin de fer établie en 1957</a:t>
            </a:r>
            <a:endParaRPr lang="fr-CA" dirty="0" smtClean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fr-CA" sz="3200" u="sng" spc="300" dirty="0" smtClean="0">
                <a:solidFill>
                  <a:srgbClr val="7030A0"/>
                </a:solidFill>
                <a:latin typeface="Algerian" pitchFamily="82" charset="0"/>
              </a:rPr>
              <a:t>Les </a:t>
            </a:r>
            <a:r>
              <a:rPr lang="fr-CA" sz="3200" u="sng" spc="300" dirty="0">
                <a:solidFill>
                  <a:srgbClr val="7030A0"/>
                </a:solidFill>
                <a:latin typeface="Algerian" pitchFamily="82" charset="0"/>
              </a:rPr>
              <a:t>rocheuses canadiennes</a:t>
            </a:r>
            <a:endParaRPr lang="en-US" sz="3200" u="sng" spc="300" dirty="0">
              <a:solidFill>
                <a:srgbClr val="7030A0"/>
              </a:solidFill>
              <a:latin typeface="Algerian" pitchFamily="82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30F49E-8A71-41F9-8B1F-147EC8BCBAE9}" type="slidenum">
              <a:rPr lang="fr-CA" smtClean="0"/>
              <a:t>3</a:t>
            </a:fld>
            <a:endParaRPr lang="fr-CA" dirty="0"/>
          </a:p>
        </p:txBody>
      </p:sp>
      <p:pic>
        <p:nvPicPr>
          <p:cNvPr id="7" name="Picture 2" descr="C:\Users\Michèle\AppData\Local\Microsoft\Windows\Temporary Internet Files\Content.IE5\V47JADCZ\MC900326722[1]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3000" y="1926000"/>
            <a:ext cx="3662850" cy="2188800"/>
          </a:xfrm>
          <a:prstGeom prst="rect">
            <a:avLst/>
          </a:prstGeom>
          <a:noFill/>
          <a:ln w="28575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223149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glitter dir="u"/>
      </p:transition>
    </mc:Choice>
    <mc:Fallback xmlns="">
      <p:transition spd="slow">
        <p:fade/>
      </p:transition>
    </mc:Fallback>
  </mc:AlternateContent>
  <p:timing>
    <p:tnLst>
      <p:par>
        <p:cTn id="1" dur="0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re 1"/>
          <p:cNvSpPr>
            <a:spLocks noGrp="1"/>
          </p:cNvSpPr>
          <p:nvPr>
            <p:ph type="title"/>
          </p:nvPr>
        </p:nvSpPr>
        <p:spPr>
          <a:xfrm>
            <a:off x="822962" y="365760"/>
            <a:ext cx="7520940" cy="548640"/>
          </a:xfrm>
        </p:spPr>
        <p:txBody>
          <a:bodyPr/>
          <a:lstStyle/>
          <a:p>
            <a:r>
              <a:rPr lang="fr-CA" dirty="0"/>
              <a:t>La Colombie-Britannique en train</a:t>
            </a:r>
          </a:p>
        </p:txBody>
      </p:sp>
      <p:sp>
        <p:nvSpPr>
          <p:cNvPr id="14" name="Content Placeholder 2"/>
          <p:cNvSpPr>
            <a:spLocks noGrp="1"/>
          </p:cNvSpPr>
          <p:nvPr>
            <p:ph sz="quarter" idx="13"/>
          </p:nvPr>
        </p:nvSpPr>
        <p:spPr>
          <a:xfrm>
            <a:off x="843148" y="1219200"/>
            <a:ext cx="7493330" cy="3581400"/>
          </a:xfrm>
        </p:spPr>
        <p:txBody>
          <a:bodyPr/>
          <a:lstStyle/>
          <a:p>
            <a:r>
              <a:rPr lang="fr-CA" dirty="0"/>
              <a:t>Paysages inoubliables et majestueux</a:t>
            </a:r>
          </a:p>
          <a:p>
            <a:pPr lvl="1"/>
            <a:r>
              <a:rPr lang="fr-CA" dirty="0"/>
              <a:t>Rocheuses canadiennes</a:t>
            </a:r>
          </a:p>
          <a:p>
            <a:pPr lvl="1"/>
            <a:r>
              <a:rPr lang="fr-CA" dirty="0"/>
              <a:t>L’Ouest canadien</a:t>
            </a:r>
          </a:p>
          <a:p>
            <a:r>
              <a:rPr lang="fr-CA" dirty="0"/>
              <a:t>Dans les pas des grands explorateurs </a:t>
            </a:r>
          </a:p>
          <a:p>
            <a:pPr lvl="1"/>
            <a:r>
              <a:rPr lang="fr-CA" dirty="0"/>
              <a:t>Ligne de partage des eaux</a:t>
            </a:r>
          </a:p>
          <a:p>
            <a:r>
              <a:rPr lang="fr-CA"/>
              <a:t>Excursions </a:t>
            </a:r>
            <a:r>
              <a:rPr lang="fr-CA" dirty="0"/>
              <a:t>à</a:t>
            </a:r>
            <a:r>
              <a:rPr lang="fr-CA"/>
              <a:t> la portée de </a:t>
            </a:r>
            <a:r>
              <a:rPr lang="fr-CA" smtClean="0"/>
              <a:t>tous</a:t>
            </a:r>
            <a:endParaRPr lang="fr-CA" dirty="0"/>
          </a:p>
          <a:p>
            <a:r>
              <a:rPr lang="fr-CA" dirty="0"/>
              <a:t>Hébergement 4 étoiles</a:t>
            </a:r>
            <a:endParaRPr lang="en-US" dirty="0"/>
          </a:p>
        </p:txBody>
      </p:sp>
      <p:sp>
        <p:nvSpPr>
          <p:cNvPr id="15" name="Rectangle 14"/>
          <p:cNvSpPr/>
          <p:nvPr/>
        </p:nvSpPr>
        <p:spPr>
          <a:xfrm>
            <a:off x="4481708" y="1905000"/>
            <a:ext cx="4448461" cy="1323439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TriangleInverted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fr-CA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Meilleures vacances</a:t>
            </a:r>
          </a:p>
          <a:p>
            <a:pPr algn="ctr"/>
            <a:r>
              <a:rPr lang="fr-CA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garanties au Canada</a:t>
            </a:r>
            <a:endParaRPr lang="fr-CA" sz="4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grpSp>
        <p:nvGrpSpPr>
          <p:cNvPr id="16" name="Group 24"/>
          <p:cNvGrpSpPr/>
          <p:nvPr/>
        </p:nvGrpSpPr>
        <p:grpSpPr>
          <a:xfrm>
            <a:off x="838200" y="4191000"/>
            <a:ext cx="7543800" cy="381000"/>
            <a:chOff x="838200" y="4191000"/>
            <a:chExt cx="7543800" cy="381000"/>
          </a:xfrm>
        </p:grpSpPr>
        <p:sp>
          <p:nvSpPr>
            <p:cNvPr id="17" name="Snip Diagonal Corner Rectangle 12"/>
            <p:cNvSpPr/>
            <p:nvPr/>
          </p:nvSpPr>
          <p:spPr>
            <a:xfrm>
              <a:off x="838200" y="4191000"/>
              <a:ext cx="1905000" cy="381000"/>
            </a:xfrm>
            <a:prstGeom prst="snip2DiagRect">
              <a:avLst>
                <a:gd name="adj1" fmla="val 0"/>
                <a:gd name="adj2" fmla="val 50000"/>
              </a:avLst>
            </a:prstGeom>
            <a:ln w="28575"/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fr-CA" sz="1600" dirty="0" smtClean="0"/>
                <a:t>Les Explorateurs</a:t>
              </a:r>
              <a:endParaRPr lang="fr-CA" sz="1600" dirty="0"/>
            </a:p>
          </p:txBody>
        </p:sp>
        <p:sp>
          <p:nvSpPr>
            <p:cNvPr id="18" name="Snip Diagonal Corner Rectangle 18"/>
            <p:cNvSpPr/>
            <p:nvPr/>
          </p:nvSpPr>
          <p:spPr>
            <a:xfrm>
              <a:off x="3657600" y="4191000"/>
              <a:ext cx="1905000" cy="381000"/>
            </a:xfrm>
            <a:prstGeom prst="snip2DiagRect">
              <a:avLst>
                <a:gd name="adj1" fmla="val 0"/>
                <a:gd name="adj2" fmla="val 50000"/>
              </a:avLst>
            </a:prstGeom>
            <a:ln w="28575"/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fr-CA" sz="1600" dirty="0" smtClean="0"/>
                <a:t>Passe de l’Ouest</a:t>
              </a:r>
              <a:endParaRPr lang="fr-CA" sz="1600" dirty="0"/>
            </a:p>
          </p:txBody>
        </p:sp>
        <p:sp>
          <p:nvSpPr>
            <p:cNvPr id="19" name="Snip Diagonal Corner Rectangle 19"/>
            <p:cNvSpPr/>
            <p:nvPr/>
          </p:nvSpPr>
          <p:spPr>
            <a:xfrm>
              <a:off x="6477000" y="4191000"/>
              <a:ext cx="1905000" cy="381000"/>
            </a:xfrm>
            <a:prstGeom prst="snip2DiagRect">
              <a:avLst>
                <a:gd name="adj1" fmla="val 0"/>
                <a:gd name="adj2" fmla="val 50000"/>
              </a:avLst>
            </a:prstGeom>
            <a:ln w="28575"/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fr-CA" sz="1600" dirty="0" smtClean="0"/>
                <a:t>Route du Nord</a:t>
              </a:r>
              <a:endParaRPr lang="fr-CA" sz="1600" dirty="0"/>
            </a:p>
          </p:txBody>
        </p:sp>
      </p:grpSp>
      <p:cxnSp>
        <p:nvCxnSpPr>
          <p:cNvPr id="20" name="Elbow Connector 70"/>
          <p:cNvCxnSpPr>
            <a:stCxn id="17" idx="3"/>
            <a:endCxn id="18" idx="3"/>
          </p:cNvCxnSpPr>
          <p:nvPr/>
        </p:nvCxnSpPr>
        <p:spPr>
          <a:xfrm rot="5400000" flipH="1" flipV="1">
            <a:off x="3200403" y="2781300"/>
            <a:ext cx="1588" cy="2819400"/>
          </a:xfrm>
          <a:prstGeom prst="bentConnector3">
            <a:avLst>
              <a:gd name="adj1" fmla="val 14395466"/>
            </a:avLst>
          </a:prstGeom>
          <a:ln w="38100"/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21" name="Elbow Connector 72"/>
          <p:cNvCxnSpPr>
            <a:stCxn id="18" idx="1"/>
            <a:endCxn id="19" idx="1"/>
          </p:cNvCxnSpPr>
          <p:nvPr/>
        </p:nvCxnSpPr>
        <p:spPr>
          <a:xfrm rot="16200000" flipH="1">
            <a:off x="6019803" y="3162300"/>
            <a:ext cx="1588" cy="2819400"/>
          </a:xfrm>
          <a:prstGeom prst="bentConnector3">
            <a:avLst>
              <a:gd name="adj1" fmla="val 14395466"/>
            </a:avLst>
          </a:prstGeom>
          <a:ln w="38100"/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393609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glitter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500" fill="hold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00" fill="hold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500" fill="hold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500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500" fill="hold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500" fill="hold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500" fill="hold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2500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500" fill="hold"/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500" fill="hold"/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500" fill="hold"/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2500"/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500" fill="hold"/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500" fill="hold"/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500" fill="hold"/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2500"/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2500" fill="hold"/>
                                        <p:tgtEl>
                                          <p:spTgt spid="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500" fill="hold"/>
                                        <p:tgtEl>
                                          <p:spTgt spid="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500" fill="hold"/>
                                        <p:tgtEl>
                                          <p:spTgt spid="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2500"/>
                                        <p:tgtEl>
                                          <p:spTgt spid="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2500" fill="hold"/>
                                        <p:tgtEl>
                                          <p:spTgt spid="1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500" fill="hold"/>
                                        <p:tgtEl>
                                          <p:spTgt spid="1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500" fill="hold"/>
                                        <p:tgtEl>
                                          <p:spTgt spid="1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2500"/>
                                        <p:tgtEl>
                                          <p:spTgt spid="1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822962" y="365760"/>
            <a:ext cx="7520940" cy="548640"/>
          </a:xfrm>
        </p:spPr>
        <p:txBody>
          <a:bodyPr/>
          <a:lstStyle/>
          <a:p>
            <a:r>
              <a:rPr lang="fr-CA" dirty="0" smtClean="0"/>
              <a:t>APERÇU DES Forfaits DE Trains Canada</a:t>
            </a:r>
            <a:endParaRPr lang="fr-CA" dirty="0"/>
          </a:p>
        </p:txBody>
      </p:sp>
      <p:graphicFrame>
        <p:nvGraphicFramePr>
          <p:cNvPr id="5" name="Content Placeholder 10"/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2668676830"/>
              </p:ext>
            </p:extLst>
          </p:nvPr>
        </p:nvGraphicFramePr>
        <p:xfrm>
          <a:off x="1828802" y="1100629"/>
          <a:ext cx="5524500" cy="357984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Left Arrow 5"/>
          <p:cNvSpPr/>
          <p:nvPr/>
        </p:nvSpPr>
        <p:spPr>
          <a:xfrm>
            <a:off x="1828800" y="1752600"/>
            <a:ext cx="1219200" cy="609600"/>
          </a:xfrm>
          <a:prstGeom prst="leftArrow">
            <a:avLst>
              <a:gd name="adj1" fmla="val 25000"/>
              <a:gd name="adj2" fmla="val 5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7" name="Left Arrow 6"/>
          <p:cNvSpPr/>
          <p:nvPr/>
        </p:nvSpPr>
        <p:spPr>
          <a:xfrm>
            <a:off x="1828800" y="3429000"/>
            <a:ext cx="1219200" cy="609600"/>
          </a:xfrm>
          <a:prstGeom prst="leftArrow">
            <a:avLst>
              <a:gd name="adj1" fmla="val 25000"/>
              <a:gd name="adj2" fmla="val 5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8" name="Left Arrow 7"/>
          <p:cNvSpPr/>
          <p:nvPr/>
        </p:nvSpPr>
        <p:spPr>
          <a:xfrm rot="10800000">
            <a:off x="6134100" y="1752600"/>
            <a:ext cx="1219200" cy="609600"/>
          </a:xfrm>
          <a:prstGeom prst="leftArrow">
            <a:avLst>
              <a:gd name="adj1" fmla="val 25000"/>
              <a:gd name="adj2" fmla="val 5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Left Arrow 8"/>
          <p:cNvSpPr/>
          <p:nvPr/>
        </p:nvSpPr>
        <p:spPr>
          <a:xfrm rot="10800000">
            <a:off x="6134100" y="3429000"/>
            <a:ext cx="1219200" cy="609600"/>
          </a:xfrm>
          <a:prstGeom prst="leftArrow">
            <a:avLst>
              <a:gd name="adj1" fmla="val 25000"/>
              <a:gd name="adj2" fmla="val 5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0" name="Flowchart: Document 9"/>
          <p:cNvSpPr/>
          <p:nvPr/>
        </p:nvSpPr>
        <p:spPr>
          <a:xfrm>
            <a:off x="228600" y="1219200"/>
            <a:ext cx="1371600" cy="1600200"/>
          </a:xfrm>
          <a:prstGeom prst="flowChartDocument">
            <a:avLst/>
          </a:prstGeom>
          <a:blipFill>
            <a:blip r:embed="rId7"/>
            <a:tile tx="0" ty="0" sx="100000" sy="100000" flip="none" algn="tl"/>
          </a:blipFill>
          <a:ln w="50800"/>
          <a:scene3d>
            <a:camera prst="perspectiveRight"/>
            <a:lightRig rig="freezing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182880" rtlCol="0" anchor="ctr">
            <a:flatTx/>
          </a:bodyPr>
          <a:lstStyle/>
          <a:p>
            <a:r>
              <a:rPr lang="fr-CA" dirty="0" smtClean="0">
                <a:solidFill>
                  <a:prstClr val="white"/>
                </a:solidFill>
              </a:rPr>
              <a:t>Super panoramas grâce au dôme vitré</a:t>
            </a:r>
            <a:endParaRPr lang="fr-CA" dirty="0">
              <a:solidFill>
                <a:prstClr val="white"/>
              </a:solidFill>
            </a:endParaRPr>
          </a:p>
        </p:txBody>
      </p:sp>
      <p:sp>
        <p:nvSpPr>
          <p:cNvPr id="11" name="Flowchart: Document 10"/>
          <p:cNvSpPr/>
          <p:nvPr/>
        </p:nvSpPr>
        <p:spPr>
          <a:xfrm>
            <a:off x="228600" y="3352800"/>
            <a:ext cx="1371600" cy="1600200"/>
          </a:xfrm>
          <a:prstGeom prst="flowChartDocument">
            <a:avLst/>
          </a:prstGeom>
          <a:blipFill>
            <a:blip r:embed="rId7"/>
            <a:tile tx="0" ty="0" sx="100000" sy="100000" flip="none" algn="tl"/>
          </a:blipFill>
          <a:ln w="50800"/>
          <a:scene3d>
            <a:camera prst="perspectiveRight"/>
            <a:lightRig rig="freezing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1440" rtlCol="0" anchor="ctr">
            <a:flatTx/>
          </a:bodyPr>
          <a:lstStyle/>
          <a:p>
            <a:r>
              <a:rPr lang="fr-CA" dirty="0" smtClean="0">
                <a:solidFill>
                  <a:prstClr val="white"/>
                </a:solidFill>
              </a:rPr>
              <a:t>Meilleur prix, à partir de 1597$ /personne</a:t>
            </a:r>
            <a:endParaRPr lang="fr-CA" dirty="0">
              <a:solidFill>
                <a:prstClr val="white"/>
              </a:solidFill>
            </a:endParaRPr>
          </a:p>
        </p:txBody>
      </p:sp>
      <p:sp>
        <p:nvSpPr>
          <p:cNvPr id="12" name="Flowchart: Document 11"/>
          <p:cNvSpPr/>
          <p:nvPr/>
        </p:nvSpPr>
        <p:spPr>
          <a:xfrm flipH="1">
            <a:off x="7543800" y="1219200"/>
            <a:ext cx="1371600" cy="1600200"/>
          </a:xfrm>
          <a:prstGeom prst="flowChartDocument">
            <a:avLst/>
          </a:prstGeom>
          <a:blipFill>
            <a:blip r:embed="rId7"/>
            <a:tile tx="0" ty="0" sx="100000" sy="100000" flip="none" algn="tl"/>
          </a:blipFill>
          <a:ln w="50800"/>
          <a:scene3d>
            <a:camera prst="perspectiveRight"/>
            <a:lightRig rig="freezing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1440" rtlCol="0" anchor="ctr">
            <a:flatTx/>
          </a:bodyPr>
          <a:lstStyle/>
          <a:p>
            <a:pPr algn="r"/>
            <a:r>
              <a:rPr lang="fr-CA" dirty="0" smtClean="0">
                <a:solidFill>
                  <a:prstClr val="white"/>
                </a:solidFill>
              </a:rPr>
              <a:t>Repas fins servis dans le wagon restaurant</a:t>
            </a:r>
            <a:endParaRPr lang="fr-CA" dirty="0">
              <a:solidFill>
                <a:prstClr val="white"/>
              </a:solidFill>
            </a:endParaRPr>
          </a:p>
        </p:txBody>
      </p:sp>
      <p:sp>
        <p:nvSpPr>
          <p:cNvPr id="13" name="Flowchart: Document 12"/>
          <p:cNvSpPr/>
          <p:nvPr/>
        </p:nvSpPr>
        <p:spPr>
          <a:xfrm flipH="1">
            <a:off x="7543800" y="3352800"/>
            <a:ext cx="1371600" cy="1600200"/>
          </a:xfrm>
          <a:prstGeom prst="flowChartDocument">
            <a:avLst/>
          </a:prstGeom>
          <a:blipFill>
            <a:blip r:embed="rId7"/>
            <a:tile tx="0" ty="0" sx="100000" sy="100000" flip="none" algn="tl"/>
          </a:blipFill>
          <a:ln w="50800"/>
          <a:scene3d>
            <a:camera prst="perspectiveRight"/>
            <a:lightRig rig="freezing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182880" rtlCol="0" anchor="ctr">
            <a:flatTx/>
          </a:bodyPr>
          <a:lstStyle/>
          <a:p>
            <a:pPr algn="r"/>
            <a:r>
              <a:rPr lang="fr-CA" dirty="0" smtClean="0">
                <a:solidFill>
                  <a:prstClr val="white"/>
                </a:solidFill>
              </a:rPr>
              <a:t>Déjeuner en plein air dans le wagon terrasse</a:t>
            </a:r>
            <a:endParaRPr lang="fr-CA" dirty="0">
              <a:solidFill>
                <a:prstClr val="white"/>
              </a:solidFill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30F49E-8A71-41F9-8B1F-147EC8BCBAE9}" type="slidenum">
              <a:rPr lang="fr-CA" smtClean="0"/>
              <a:t>5</a:t>
            </a:fld>
            <a:endParaRPr lang="fr-CA" dirty="0"/>
          </a:p>
        </p:txBody>
      </p:sp>
    </p:spTree>
    <p:extLst>
      <p:ext uri="{BB962C8B-B14F-4D97-AF65-F5344CB8AC3E}">
        <p14:creationId xmlns:p14="http://schemas.microsoft.com/office/powerpoint/2010/main" val="8587995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glitter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750"/>
                            </p:stCondLst>
                            <p:childTnLst>
                              <p:par>
                                <p:cTn id="17" presetID="22" presetClass="entr" presetSubtype="2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25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5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7250"/>
                            </p:stCondLst>
                            <p:childTnLst>
                              <p:par>
                                <p:cTn id="33" presetID="22" presetClass="entr" presetSubtype="2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875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95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10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1750"/>
                            </p:stCondLst>
                            <p:childTnLst>
                              <p:par>
                                <p:cTn id="49" presetID="45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Graphic spid="5" grpId="0">
        <p:bldAsOne/>
      </p:bldGraphic>
      <p:bldGraphic spid="5" grpId="1">
        <p:bldAsOne/>
      </p:bldGraphic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sz="half" idx="1"/>
          </p:nvPr>
        </p:nvSpPr>
        <p:spPr>
          <a:xfrm>
            <a:off x="822960" y="1097280"/>
            <a:ext cx="3368040" cy="3712464"/>
          </a:xfrm>
        </p:spPr>
        <p:txBody>
          <a:bodyPr>
            <a:normAutofit fontScale="85000" lnSpcReduction="20000"/>
          </a:bodyPr>
          <a:lstStyle/>
          <a:p>
            <a:pPr lvl="0"/>
            <a:r>
              <a:rPr lang="fr-CA" sz="2200" dirty="0"/>
              <a:t>Itinéraire : Vancouver – Calgary</a:t>
            </a:r>
          </a:p>
          <a:p>
            <a:pPr lvl="0"/>
            <a:r>
              <a:rPr lang="fr-CA" sz="2200" dirty="0" smtClean="0"/>
              <a:t>     Aperçu </a:t>
            </a:r>
            <a:r>
              <a:rPr lang="fr-CA" sz="2200" dirty="0"/>
              <a:t>du circuit</a:t>
            </a:r>
          </a:p>
          <a:p>
            <a:pPr lvl="1"/>
            <a:r>
              <a:rPr lang="fr-CA" sz="2200" dirty="0"/>
              <a:t>Voie ferrée transcontinentale historique et monument de Last Spike</a:t>
            </a:r>
          </a:p>
          <a:p>
            <a:pPr lvl="1"/>
            <a:r>
              <a:rPr lang="fr-CA" sz="2200" dirty="0"/>
              <a:t>Fameux pont de Wolf Creek et tunnels de Rich Bar</a:t>
            </a:r>
          </a:p>
          <a:p>
            <a:pPr lvl="1"/>
            <a:r>
              <a:rPr lang="fr-CA" sz="2200" dirty="0"/>
              <a:t>Passe de Bucking Bull sur la ligne de partage des eaux</a:t>
            </a:r>
          </a:p>
          <a:p>
            <a:pPr lvl="1"/>
            <a:r>
              <a:rPr lang="fr-CA" sz="2200" dirty="0"/>
              <a:t>Suivez les pas du célèbre naturaliste explorateur John Henry Williamson</a:t>
            </a:r>
            <a:endParaRPr lang="fr-CA" dirty="0" smtClean="0"/>
          </a:p>
        </p:txBody>
      </p:sp>
      <p:pic>
        <p:nvPicPr>
          <p:cNvPr id="12" name="Content Placeholder 11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7200" y="1219200"/>
            <a:ext cx="4495800" cy="33718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 smtClean="0"/>
              <a:t>Dans les pas des explorateurs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30F49E-8A71-41F9-8B1F-147EC8BCBAE9}" type="slidenum">
              <a:rPr lang="fr-CA" smtClean="0"/>
              <a:t>6</a:t>
            </a:fld>
            <a:endParaRPr lang="fr-CA" dirty="0"/>
          </a:p>
        </p:txBody>
      </p:sp>
    </p:spTree>
    <p:extLst>
      <p:ext uri="{BB962C8B-B14F-4D97-AF65-F5344CB8AC3E}">
        <p14:creationId xmlns:p14="http://schemas.microsoft.com/office/powerpoint/2010/main" val="962006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glitter dir="u"/>
      </p:transition>
    </mc:Choice>
    <mc:Fallback xmlns="">
      <p:transition spd="slow">
        <p:fade/>
      </p:transition>
    </mc:Fallback>
  </mc:AlternateContent>
  <p:timing>
    <p:tnLst>
      <p:par>
        <p:cTn id="1" dur="0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/>
              <a:t>Niveaux de service et prix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30F49E-8A71-41F9-8B1F-147EC8BCBAE9}" type="slidenum">
              <a:rPr lang="en-US" smtClean="0"/>
              <a:t>7</a:t>
            </a:fld>
            <a:endParaRPr lang="en-US" dirty="0"/>
          </a:p>
        </p:txBody>
      </p:sp>
      <p:graphicFrame>
        <p:nvGraphicFramePr>
          <p:cNvPr id="6" name="Espace réservé du contenu 3"/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967489993"/>
              </p:ext>
            </p:extLst>
          </p:nvPr>
        </p:nvGraphicFramePr>
        <p:xfrm>
          <a:off x="822325" y="1600200"/>
          <a:ext cx="7521576" cy="3200400"/>
        </p:xfrm>
        <a:graphic>
          <a:graphicData uri="http://schemas.openxmlformats.org/drawingml/2006/table">
            <a:tbl>
              <a:tblPr firstRow="1" bandRow="1">
                <a:tableStyleId>{85BE263C-DBD7-4A20-BB59-AAB30ACAA65A}</a:tableStyleId>
              </a:tblPr>
              <a:tblGrid>
                <a:gridCol w="1880394"/>
                <a:gridCol w="1880394"/>
                <a:gridCol w="1880394"/>
                <a:gridCol w="1880394"/>
              </a:tblGrid>
              <a:tr h="640080">
                <a:tc>
                  <a:txBody>
                    <a:bodyPr/>
                    <a:lstStyle/>
                    <a:p>
                      <a:pPr algn="ctr"/>
                      <a:r>
                        <a:rPr lang="fr-CA" dirty="0" smtClean="0"/>
                        <a:t>Classique</a:t>
                      </a:r>
                      <a:endParaRPr lang="fr-CA" dirty="0"/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CA" dirty="0" smtClean="0"/>
                        <a:t>De luxe</a:t>
                      </a:r>
                      <a:endParaRPr lang="fr-CA" dirty="0"/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CA" dirty="0" smtClean="0"/>
                        <a:t>Exclusif</a:t>
                      </a:r>
                      <a:endParaRPr lang="fr-CA" dirty="0"/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CA" dirty="0" smtClean="0"/>
                        <a:t>Royal</a:t>
                      </a:r>
                      <a:endParaRPr lang="fr-CA" dirty="0"/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</a:tr>
              <a:tr h="640080">
                <a:tc>
                  <a:txBody>
                    <a:bodyPr/>
                    <a:lstStyle/>
                    <a:p>
                      <a:r>
                        <a:rPr lang="fr-CA" dirty="0" smtClean="0"/>
                        <a:t>Hôtel économique</a:t>
                      </a:r>
                      <a:endParaRPr lang="fr-CA" dirty="0"/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r>
                        <a:rPr lang="fr-CA" dirty="0" smtClean="0"/>
                        <a:t>Hôtel standard</a:t>
                      </a:r>
                      <a:endParaRPr lang="fr-CA" dirty="0"/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r>
                        <a:rPr lang="fr-CA" dirty="0" smtClean="0"/>
                        <a:t>Hôtel luxueux</a:t>
                      </a:r>
                      <a:endParaRPr lang="fr-CA" dirty="0"/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r>
                        <a:rPr lang="fr-CA" dirty="0" smtClean="0"/>
                        <a:t>Hôtel</a:t>
                      </a:r>
                      <a:r>
                        <a:rPr lang="fr-CA" baseline="0" dirty="0" smtClean="0"/>
                        <a:t> 4 étoiles</a:t>
                      </a:r>
                      <a:endParaRPr lang="fr-CA" dirty="0"/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</a:tr>
              <a:tr h="640080">
                <a:tc>
                  <a:txBody>
                    <a:bodyPr/>
                    <a:lstStyle/>
                    <a:p>
                      <a:r>
                        <a:rPr lang="fr-CA" noProof="0" dirty="0" smtClean="0"/>
                        <a:t>Simple –</a:t>
                      </a:r>
                      <a:r>
                        <a:rPr lang="fr-CA" baseline="0" noProof="0" dirty="0" smtClean="0"/>
                        <a:t> </a:t>
                      </a:r>
                      <a:r>
                        <a:rPr lang="fr-CA" noProof="0" dirty="0" smtClean="0"/>
                        <a:t>1597 $</a:t>
                      </a:r>
                      <a:endParaRPr lang="fr-CA" noProof="0" dirty="0"/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CA" noProof="0" dirty="0" smtClean="0"/>
                        <a:t>Simple –</a:t>
                      </a:r>
                      <a:r>
                        <a:rPr lang="fr-CA" baseline="0" noProof="0" dirty="0" smtClean="0"/>
                        <a:t> </a:t>
                      </a:r>
                      <a:r>
                        <a:rPr lang="fr-CA" noProof="0" dirty="0" smtClean="0"/>
                        <a:t>1997 $</a:t>
                      </a:r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CA" noProof="0" dirty="0" smtClean="0"/>
                        <a:t>Simple –</a:t>
                      </a:r>
                      <a:r>
                        <a:rPr lang="fr-CA" baseline="0" noProof="0" dirty="0" smtClean="0"/>
                        <a:t> </a:t>
                      </a:r>
                      <a:r>
                        <a:rPr lang="fr-CA" noProof="0" dirty="0" smtClean="0"/>
                        <a:t>2197 $</a:t>
                      </a:r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CA" noProof="0" dirty="0" smtClean="0"/>
                        <a:t>Simple</a:t>
                      </a:r>
                      <a:r>
                        <a:rPr lang="fr-CA" baseline="0" noProof="0" dirty="0" smtClean="0"/>
                        <a:t> – </a:t>
                      </a:r>
                      <a:r>
                        <a:rPr lang="fr-CA" noProof="0" dirty="0" smtClean="0"/>
                        <a:t>2697 $</a:t>
                      </a:r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</a:tr>
              <a:tr h="640080">
                <a:tc>
                  <a:txBody>
                    <a:bodyPr/>
                    <a:lstStyle/>
                    <a:p>
                      <a:r>
                        <a:rPr lang="fr-CA" noProof="0" dirty="0" smtClean="0"/>
                        <a:t>Double – 2197 $</a:t>
                      </a:r>
                      <a:endParaRPr lang="fr-CA" noProof="0" dirty="0"/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CA" noProof="0" dirty="0" smtClean="0"/>
                        <a:t>Double – 2397 $</a:t>
                      </a:r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CA" noProof="0" dirty="0" smtClean="0"/>
                        <a:t>Double – 2797 $</a:t>
                      </a:r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CA" noProof="0" dirty="0" smtClean="0"/>
                        <a:t>Double – 3297 $</a:t>
                      </a:r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</a:tr>
              <a:tr h="640080">
                <a:tc>
                  <a:txBody>
                    <a:bodyPr/>
                    <a:lstStyle/>
                    <a:p>
                      <a:r>
                        <a:rPr lang="fr-CA" noProof="0" dirty="0" smtClean="0"/>
                        <a:t>Sans transfert</a:t>
                      </a:r>
                      <a:endParaRPr lang="fr-CA" noProof="0" dirty="0"/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r>
                        <a:rPr lang="fr-CA" noProof="0" dirty="0" smtClean="0"/>
                        <a:t>Transferts compris</a:t>
                      </a:r>
                      <a:endParaRPr lang="fr-CA" noProof="0" dirty="0"/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CA" noProof="0" dirty="0" smtClean="0"/>
                        <a:t>Transferts et frais compris</a:t>
                      </a:r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CA" noProof="0" dirty="0" smtClean="0"/>
                        <a:t>Transferts et frais compris</a:t>
                      </a:r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113173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glitter dir="u"/>
      </p:transition>
    </mc:Choice>
    <mc:Fallback xmlns="">
      <p:transition spd="slow">
        <p:fade/>
      </p:transition>
    </mc:Fallback>
  </mc:AlternateContent>
  <p:timing>
    <p:tnLst>
      <p:par>
        <p:cTn id="1" dur="0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sz="half" idx="1"/>
          </p:nvPr>
        </p:nvSpPr>
        <p:spPr>
          <a:xfrm>
            <a:off x="822960" y="1097280"/>
            <a:ext cx="3368040" cy="3712464"/>
          </a:xfrm>
        </p:spPr>
        <p:txBody>
          <a:bodyPr>
            <a:normAutofit fontScale="92500" lnSpcReduction="10000"/>
          </a:bodyPr>
          <a:lstStyle/>
          <a:p>
            <a:pPr lvl="0"/>
            <a:r>
              <a:rPr lang="fr-CA" sz="2200" dirty="0"/>
              <a:t>Itinéraire : Vancouver – Kamloops – Jasper</a:t>
            </a:r>
          </a:p>
          <a:p>
            <a:pPr lvl="0"/>
            <a:r>
              <a:rPr lang="fr-CA" sz="2200" dirty="0" smtClean="0"/>
              <a:t>     Aperçu </a:t>
            </a:r>
            <a:r>
              <a:rPr lang="fr-CA" sz="2200" dirty="0"/>
              <a:t>du circuit</a:t>
            </a:r>
          </a:p>
          <a:p>
            <a:pPr lvl="1"/>
            <a:r>
              <a:rPr lang="fr-CA" sz="1900" dirty="0"/>
              <a:t>Splendeur des eaux tumultueuses d’Anderson Gorge</a:t>
            </a:r>
          </a:p>
          <a:p>
            <a:pPr lvl="1"/>
            <a:r>
              <a:rPr lang="fr-CA" sz="1900" dirty="0"/>
              <a:t>Sereine beauté du mont Robson, le plus haut sommet des Rocheuses</a:t>
            </a:r>
          </a:p>
          <a:p>
            <a:pPr lvl="1"/>
            <a:r>
              <a:rPr lang="fr-CA" sz="1900" dirty="0"/>
              <a:t>Rafting en eaux vives sur le Fraser jusqu’à Black Gulch</a:t>
            </a:r>
          </a:p>
          <a:p>
            <a:pPr lvl="1"/>
            <a:r>
              <a:rPr lang="fr-CA" sz="1900" dirty="0"/>
              <a:t>Parc national de Jasper</a:t>
            </a:r>
            <a:endParaRPr lang="fr-CA" dirty="0" smtClean="0"/>
          </a:p>
        </p:txBody>
      </p:sp>
      <p:pic>
        <p:nvPicPr>
          <p:cNvPr id="11" name="Content Placeholder 10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7200" y="1274961"/>
            <a:ext cx="4419600" cy="33147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/>
              <a:t>Passe de l’Ouest</a:t>
            </a:r>
            <a:endParaRPr lang="fr-CA" dirty="0" smtClean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30F49E-8A71-41F9-8B1F-147EC8BCBAE9}" type="slidenum">
              <a:rPr lang="fr-CA" smtClean="0"/>
              <a:t>8</a:t>
            </a:fld>
            <a:endParaRPr lang="fr-CA" dirty="0"/>
          </a:p>
        </p:txBody>
      </p:sp>
    </p:spTree>
    <p:extLst>
      <p:ext uri="{BB962C8B-B14F-4D97-AF65-F5344CB8AC3E}">
        <p14:creationId xmlns:p14="http://schemas.microsoft.com/office/powerpoint/2010/main" val="9236149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glitter dir="u"/>
      </p:transition>
    </mc:Choice>
    <mc:Fallback xmlns="">
      <p:transition spd="slow">
        <p:fade/>
      </p:transition>
    </mc:Fallback>
  </mc:AlternateContent>
  <p:timing>
    <p:tnLst>
      <p:par>
        <p:cTn id="1" dur="0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 smtClean="0"/>
              <a:t>Niveaux de service et prix    </a:t>
            </a:r>
            <a:endParaRPr lang="fr-CA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30F49E-8A71-41F9-8B1F-147EC8BCBAE9}" type="slidenum">
              <a:rPr lang="en-US" smtClean="0"/>
              <a:t>9</a:t>
            </a:fld>
            <a:endParaRPr lang="en-US" dirty="0"/>
          </a:p>
        </p:txBody>
      </p:sp>
      <p:graphicFrame>
        <p:nvGraphicFramePr>
          <p:cNvPr id="8" name="Espace réservé du contenu 3"/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2998606892"/>
              </p:ext>
            </p:extLst>
          </p:nvPr>
        </p:nvGraphicFramePr>
        <p:xfrm>
          <a:off x="822325" y="1600200"/>
          <a:ext cx="7521576" cy="3200400"/>
        </p:xfrm>
        <a:graphic>
          <a:graphicData uri="http://schemas.openxmlformats.org/drawingml/2006/table">
            <a:tbl>
              <a:tblPr firstRow="1" bandRow="1">
                <a:tableStyleId>{85BE263C-DBD7-4A20-BB59-AAB30ACAA65A}</a:tableStyleId>
              </a:tblPr>
              <a:tblGrid>
                <a:gridCol w="1880394"/>
                <a:gridCol w="1880394"/>
                <a:gridCol w="1880394"/>
                <a:gridCol w="1880394"/>
              </a:tblGrid>
              <a:tr h="640080">
                <a:tc>
                  <a:txBody>
                    <a:bodyPr/>
                    <a:lstStyle/>
                    <a:p>
                      <a:pPr algn="ctr"/>
                      <a:r>
                        <a:rPr lang="fr-CA" dirty="0" smtClean="0"/>
                        <a:t>Classique</a:t>
                      </a:r>
                      <a:endParaRPr lang="fr-CA" dirty="0"/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CA" dirty="0" smtClean="0"/>
                        <a:t>De luxe</a:t>
                      </a:r>
                      <a:endParaRPr lang="fr-CA" dirty="0"/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CA" dirty="0" smtClean="0"/>
                        <a:t>Exclusif</a:t>
                      </a:r>
                      <a:endParaRPr lang="fr-CA" dirty="0"/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CA" dirty="0" smtClean="0"/>
                        <a:t>Royal</a:t>
                      </a:r>
                      <a:endParaRPr lang="fr-CA" dirty="0"/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</a:tr>
              <a:tr h="640080">
                <a:tc>
                  <a:txBody>
                    <a:bodyPr/>
                    <a:lstStyle/>
                    <a:p>
                      <a:r>
                        <a:rPr lang="fr-CA" dirty="0" smtClean="0"/>
                        <a:t>Hôtel économique</a:t>
                      </a:r>
                      <a:endParaRPr lang="fr-CA" dirty="0"/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r>
                        <a:rPr lang="fr-CA" dirty="0" smtClean="0"/>
                        <a:t>Hôtel standard</a:t>
                      </a:r>
                      <a:endParaRPr lang="fr-CA" dirty="0"/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r>
                        <a:rPr lang="fr-CA" dirty="0" smtClean="0"/>
                        <a:t>Hôtel luxueux</a:t>
                      </a:r>
                      <a:endParaRPr lang="fr-CA" dirty="0"/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r>
                        <a:rPr lang="fr-CA" dirty="0" smtClean="0"/>
                        <a:t>Hôtel</a:t>
                      </a:r>
                      <a:r>
                        <a:rPr lang="fr-CA" baseline="0" dirty="0" smtClean="0"/>
                        <a:t> 4 étoiles</a:t>
                      </a:r>
                      <a:endParaRPr lang="fr-CA" dirty="0"/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</a:tr>
              <a:tr h="640080">
                <a:tc>
                  <a:txBody>
                    <a:bodyPr/>
                    <a:lstStyle/>
                    <a:p>
                      <a:r>
                        <a:rPr lang="fr-CA" noProof="0" dirty="0" smtClean="0"/>
                        <a:t>Simple –</a:t>
                      </a:r>
                      <a:r>
                        <a:rPr lang="fr-CA" baseline="0" noProof="0" dirty="0" smtClean="0"/>
                        <a:t> </a:t>
                      </a:r>
                      <a:r>
                        <a:rPr lang="fr-CA" noProof="0" dirty="0" smtClean="0"/>
                        <a:t>1597 $</a:t>
                      </a:r>
                      <a:endParaRPr lang="fr-CA" noProof="0" dirty="0"/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CA" noProof="0" dirty="0" smtClean="0"/>
                        <a:t>Simple –</a:t>
                      </a:r>
                      <a:r>
                        <a:rPr lang="fr-CA" baseline="0" noProof="0" dirty="0" smtClean="0"/>
                        <a:t> </a:t>
                      </a:r>
                      <a:r>
                        <a:rPr lang="fr-CA" noProof="0" dirty="0" smtClean="0"/>
                        <a:t>1997 $</a:t>
                      </a:r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CA" noProof="0" dirty="0" smtClean="0"/>
                        <a:t>Simple –</a:t>
                      </a:r>
                      <a:r>
                        <a:rPr lang="fr-CA" baseline="0" noProof="0" dirty="0" smtClean="0"/>
                        <a:t> </a:t>
                      </a:r>
                      <a:r>
                        <a:rPr lang="fr-CA" noProof="0" dirty="0" smtClean="0"/>
                        <a:t>2197 $</a:t>
                      </a:r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CA" noProof="0" dirty="0" smtClean="0"/>
                        <a:t>Simple</a:t>
                      </a:r>
                      <a:r>
                        <a:rPr lang="fr-CA" baseline="0" noProof="0" dirty="0" smtClean="0"/>
                        <a:t> – </a:t>
                      </a:r>
                      <a:r>
                        <a:rPr lang="fr-CA" noProof="0" dirty="0" smtClean="0"/>
                        <a:t>2697 $</a:t>
                      </a:r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</a:tr>
              <a:tr h="640080">
                <a:tc>
                  <a:txBody>
                    <a:bodyPr/>
                    <a:lstStyle/>
                    <a:p>
                      <a:r>
                        <a:rPr lang="fr-CA" noProof="0" dirty="0" smtClean="0"/>
                        <a:t>Double – 2197 $</a:t>
                      </a:r>
                      <a:endParaRPr lang="fr-CA" noProof="0" dirty="0"/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CA" noProof="0" dirty="0" smtClean="0"/>
                        <a:t>Double – 2397 $</a:t>
                      </a:r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CA" noProof="0" dirty="0" smtClean="0"/>
                        <a:t>Double – 2797 $</a:t>
                      </a:r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CA" noProof="0" dirty="0" smtClean="0"/>
                        <a:t>Double – 3297 $</a:t>
                      </a:r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</a:tr>
              <a:tr h="640080">
                <a:tc>
                  <a:txBody>
                    <a:bodyPr/>
                    <a:lstStyle/>
                    <a:p>
                      <a:r>
                        <a:rPr lang="fr-CA" noProof="0" dirty="0" smtClean="0"/>
                        <a:t>Sans transfert</a:t>
                      </a:r>
                      <a:endParaRPr lang="fr-CA" noProof="0" dirty="0"/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r>
                        <a:rPr lang="fr-CA" noProof="0" dirty="0" smtClean="0"/>
                        <a:t>Transferts compris</a:t>
                      </a:r>
                      <a:endParaRPr lang="fr-CA" noProof="0" dirty="0"/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CA" noProof="0" dirty="0" smtClean="0"/>
                        <a:t>Transferts et frais compris</a:t>
                      </a:r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CA" noProof="0" dirty="0" smtClean="0"/>
                        <a:t>Transferts et frais compris</a:t>
                      </a:r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514426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glitter dir="u"/>
      </p:transition>
    </mc:Choice>
    <mc:Fallback xmlns="">
      <p:transition spd="slow">
        <p:fade/>
      </p:transition>
    </mc:Fallback>
  </mc:AlternateContent>
  <p:timing>
    <p:tnLst>
      <p:par>
        <p:cTn id="1" dur="0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ngles">
  <a:themeElements>
    <a:clrScheme name="Aspect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Trek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Elemental">
      <a: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48000">
              <a:schemeClr val="phClr">
                <a:tint val="54000"/>
                <a:satMod val="140000"/>
              </a:schemeClr>
            </a:gs>
            <a:gs pos="100000">
              <a:schemeClr val="phClr">
                <a:tint val="24000"/>
                <a:satMod val="260000"/>
              </a:schemeClr>
            </a:gs>
          </a:gsLst>
          <a:lin ang="1620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48000"/>
                <a:satMod val="180000"/>
                <a:lumMod val="94000"/>
              </a:schemeClr>
            </a:gs>
            <a:gs pos="100000">
              <a:schemeClr val="phClr">
                <a:shade val="48000"/>
                <a:satMod val="180000"/>
                <a:lumMod val="94000"/>
              </a:schemeClr>
            </a:gs>
          </a:gsLst>
          <a:lin ang="4140000" scaled="1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12700" dir="5400000" sx="102000" sy="102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762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19800000"/>
            </a:lightRig>
          </a:scene3d>
          <a:sp3d prstMaterial="metal">
            <a:bevelT w="38100" h="38100"/>
          </a:sp3d>
        </a:effectStyle>
        <a:effectStyle>
          <a:effectLst>
            <a:outerShdw blurRad="114300" dist="114300" dir="5400000" rotWithShape="0">
              <a:srgbClr val="000000">
                <a:alpha val="7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plastic">
            <a:bevelT w="50800" h="50800"/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90000"/>
                <a:shade val="85000"/>
              </a:schemeClr>
              <a:schemeClr val="phClr">
                <a:tint val="95000"/>
                <a:shade val="99000"/>
              </a:schemeClr>
            </a:duotone>
          </a:blip>
          <a:tile tx="0" ty="0" sx="100000" sy="10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tint val="93000"/>
                <a:shade val="85000"/>
              </a:schemeClr>
              <a:schemeClr val="phClr">
                <a:tint val="96000"/>
                <a:shade val="99000"/>
              </a:schemeClr>
            </a:duotone>
          </a:blip>
          <a:tile tx="0" ty="0" sx="90000" sy="90000" flip="none" algn="tl"/>
        </a:blipFill>
      </a:bgFillStyleLst>
    </a:fmtScheme>
  </a:themeElements>
  <a:objectDefaults>
    <a:lnDef>
      <a:spPr>
        <a:ln w="19050">
          <a:solidFill>
            <a:schemeClr val="accent1"/>
          </a:solidFill>
        </a:ln>
        <a:effectLst/>
      </a:spPr>
      <a:bodyPr/>
      <a:lstStyle/>
      <a:style>
        <a:lnRef idx="2">
          <a:schemeClr val="accent2"/>
        </a:lnRef>
        <a:fillRef idx="0">
          <a:schemeClr val="accent2"/>
        </a:fillRef>
        <a:effectRef idx="1">
          <a:schemeClr val="accent2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Angles</Template>
  <TotalTime>4197756</TotalTime>
  <Words>386</Words>
  <Application>Microsoft Office PowerPoint</Application>
  <PresentationFormat>Affichage à l'écran (4:3)</PresentationFormat>
  <Paragraphs>136</Paragraphs>
  <Slides>14</Slides>
  <Notes>9</Notes>
  <HiddenSlides>0</HiddenSlides>
  <MMClips>0</MMClips>
  <ScaleCrop>false</ScaleCrop>
  <HeadingPairs>
    <vt:vector size="8" baseType="variant">
      <vt:variant>
        <vt:lpstr>Thème</vt:lpstr>
      </vt:variant>
      <vt:variant>
        <vt:i4>1</vt:i4>
      </vt:variant>
      <vt:variant>
        <vt:lpstr>Serveurs OLE incorporés</vt:lpstr>
      </vt:variant>
      <vt:variant>
        <vt:i4>1</vt:i4>
      </vt:variant>
      <vt:variant>
        <vt:lpstr>Titres des diapositives</vt:lpstr>
      </vt:variant>
      <vt:variant>
        <vt:i4>14</vt:i4>
      </vt:variant>
      <vt:variant>
        <vt:lpstr>Diaporamas personnalisés</vt:lpstr>
      </vt:variant>
      <vt:variant>
        <vt:i4>1</vt:i4>
      </vt:variant>
    </vt:vector>
  </HeadingPairs>
  <TitlesOfParts>
    <vt:vector size="17" baseType="lpstr">
      <vt:lpstr>Angles</vt:lpstr>
      <vt:lpstr>Worksheet</vt:lpstr>
      <vt:lpstr>Série de circuits d’aventure</vt:lpstr>
      <vt:lpstr>Superbe Colombie-Britannique</vt:lpstr>
      <vt:lpstr>Les rocheuses canadiennes</vt:lpstr>
      <vt:lpstr>La Colombie-Britannique en train</vt:lpstr>
      <vt:lpstr>APERÇU DES Forfaits DE Trains Canada</vt:lpstr>
      <vt:lpstr>Dans les pas des explorateurs</vt:lpstr>
      <vt:lpstr>Niveaux de service et prix</vt:lpstr>
      <vt:lpstr>Passe de l’Ouest</vt:lpstr>
      <vt:lpstr>Niveaux de service et prix    </vt:lpstr>
      <vt:lpstr>Route du nord</vt:lpstr>
      <vt:lpstr>Niveaux de service et prix</vt:lpstr>
      <vt:lpstr>Sondage comparatif sur les vacances</vt:lpstr>
      <vt:lpstr>Revenus de VTA</vt:lpstr>
      <vt:lpstr>État des bénéfices trimestriels</vt:lpstr>
      <vt:lpstr>Brève présentation Train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Série de circuits d'aventure</dc:title>
  <dc:subject>Le Canada en train</dc:subject>
  <dc:creator>Votre nom</dc:creator>
  <cp:keywords>Canada, Train, Circuit</cp:keywords>
  <dc:description>Pour usage interne seulement</dc:description>
  <cp:lastModifiedBy>Colette</cp:lastModifiedBy>
  <cp:revision>382</cp:revision>
  <dcterms:created xsi:type="dcterms:W3CDTF">2009-12-04T19:33:41Z</dcterms:created>
  <dcterms:modified xsi:type="dcterms:W3CDTF">2011-04-02T14:20:12Z</dcterms:modified>
  <cp:category>Aperçus des circuits</cp:category>
  <cp:contentStatus>Ébauche</cp:contentStatus>
</cp:coreProperties>
</file>